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6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EB27575-F974-46E3-AA2A-7712BD520787}">
          <p14:sldIdLst>
            <p14:sldId id="256"/>
            <p14:sldId id="268"/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70"/>
            <p14:sldId id="269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3306A-3E8C-472B-8405-D29BD9424991}" v="44" dt="2021-10-12T16:49:38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ALFONSO MIRA MEJIA" userId="63870f60-823e-4b81-ab46-a4e4f47c2034" providerId="ADAL" clId="{2753D199-3784-4CA3-B332-8B4FF3C086A1}"/>
    <pc:docChg chg="custSel addSld modSld">
      <pc:chgData name="ANDRES ALFONSO MIRA MEJIA" userId="63870f60-823e-4b81-ab46-a4e4f47c2034" providerId="ADAL" clId="{2753D199-3784-4CA3-B332-8B4FF3C086A1}" dt="2021-07-13T20:46:55.988" v="25" actId="1076"/>
      <pc:docMkLst>
        <pc:docMk/>
      </pc:docMkLst>
      <pc:sldChg chg="addSp delSp modSp new mod setBg">
        <pc:chgData name="ANDRES ALFONSO MIRA MEJIA" userId="63870f60-823e-4b81-ab46-a4e4f47c2034" providerId="ADAL" clId="{2753D199-3784-4CA3-B332-8B4FF3C086A1}" dt="2021-07-13T20:46:55.988" v="25" actId="1076"/>
        <pc:sldMkLst>
          <pc:docMk/>
          <pc:sldMk cId="3110960927" sldId="268"/>
        </pc:sldMkLst>
        <pc:spChg chg="del">
          <ac:chgData name="ANDRES ALFONSO MIRA MEJIA" userId="63870f60-823e-4b81-ab46-a4e4f47c2034" providerId="ADAL" clId="{2753D199-3784-4CA3-B332-8B4FF3C086A1}" dt="2021-07-13T20:45:20.309" v="3" actId="478"/>
          <ac:spMkLst>
            <pc:docMk/>
            <pc:sldMk cId="3110960927" sldId="268"/>
            <ac:spMk id="2" creationId="{66D77D19-7A2C-49EA-9BE6-428AE0495631}"/>
          </ac:spMkLst>
        </pc:spChg>
        <pc:spChg chg="del">
          <ac:chgData name="ANDRES ALFONSO MIRA MEJIA" userId="63870f60-823e-4b81-ab46-a4e4f47c2034" providerId="ADAL" clId="{2753D199-3784-4CA3-B332-8B4FF3C086A1}" dt="2021-07-13T20:45:16.035" v="2" actId="478"/>
          <ac:spMkLst>
            <pc:docMk/>
            <pc:sldMk cId="3110960927" sldId="268"/>
            <ac:spMk id="3" creationId="{FE87F403-C616-44BE-95F8-523C845CFFF9}"/>
          </ac:spMkLst>
        </pc:spChg>
        <pc:spChg chg="add">
          <ac:chgData name="ANDRES ALFONSO MIRA MEJIA" userId="63870f60-823e-4b81-ab46-a4e4f47c2034" providerId="ADAL" clId="{2753D199-3784-4CA3-B332-8B4FF3C086A1}" dt="2021-07-13T20:46:40.670" v="19" actId="26606"/>
          <ac:spMkLst>
            <pc:docMk/>
            <pc:sldMk cId="3110960927" sldId="268"/>
            <ac:spMk id="75" creationId="{C2579DAE-C141-48DB-810E-C070C300819E}"/>
          </ac:spMkLst>
        </pc:spChg>
        <pc:spChg chg="add">
          <ac:chgData name="ANDRES ALFONSO MIRA MEJIA" userId="63870f60-823e-4b81-ab46-a4e4f47c2034" providerId="ADAL" clId="{2753D199-3784-4CA3-B332-8B4FF3C086A1}" dt="2021-07-13T20:46:40.670" v="19" actId="26606"/>
          <ac:spMkLst>
            <pc:docMk/>
            <pc:sldMk cId="3110960927" sldId="268"/>
            <ac:spMk id="77" creationId="{02FD90C3-6350-4D5B-9738-6E94EDF30F74}"/>
          </ac:spMkLst>
        </pc:spChg>
        <pc:spChg chg="add">
          <ac:chgData name="ANDRES ALFONSO MIRA MEJIA" userId="63870f60-823e-4b81-ab46-a4e4f47c2034" providerId="ADAL" clId="{2753D199-3784-4CA3-B332-8B4FF3C086A1}" dt="2021-07-13T20:46:40.670" v="19" actId="26606"/>
          <ac:spMkLst>
            <pc:docMk/>
            <pc:sldMk cId="3110960927" sldId="268"/>
            <ac:spMk id="79" creationId="{41497DE5-0939-4D1D-9350-0C5E1B209C68}"/>
          </ac:spMkLst>
        </pc:spChg>
        <pc:spChg chg="add">
          <ac:chgData name="ANDRES ALFONSO MIRA MEJIA" userId="63870f60-823e-4b81-ab46-a4e4f47c2034" providerId="ADAL" clId="{2753D199-3784-4CA3-B332-8B4FF3C086A1}" dt="2021-07-13T20:46:40.670" v="19" actId="26606"/>
          <ac:spMkLst>
            <pc:docMk/>
            <pc:sldMk cId="3110960927" sldId="268"/>
            <ac:spMk id="81" creationId="{5CCC70ED-6C63-4537-B7EB-51990D6C0A6F}"/>
          </ac:spMkLst>
        </pc:spChg>
        <pc:spChg chg="add">
          <ac:chgData name="ANDRES ALFONSO MIRA MEJIA" userId="63870f60-823e-4b81-ab46-a4e4f47c2034" providerId="ADAL" clId="{2753D199-3784-4CA3-B332-8B4FF3C086A1}" dt="2021-07-13T20:46:40.670" v="19" actId="26606"/>
          <ac:spMkLst>
            <pc:docMk/>
            <pc:sldMk cId="3110960927" sldId="268"/>
            <ac:spMk id="83" creationId="{B76E24C1-2968-40DC-A36E-F6B85F0F0752}"/>
          </ac:spMkLst>
        </pc:spChg>
        <pc:picChg chg="add del mod">
          <ac:chgData name="ANDRES ALFONSO MIRA MEJIA" userId="63870f60-823e-4b81-ab46-a4e4f47c2034" providerId="ADAL" clId="{2753D199-3784-4CA3-B332-8B4FF3C086A1}" dt="2021-07-13T20:46:01.800" v="14" actId="478"/>
          <ac:picMkLst>
            <pc:docMk/>
            <pc:sldMk cId="3110960927" sldId="268"/>
            <ac:picMk id="1026" creationId="{3AAEC3BB-86E3-4E73-AC74-A1772E59E321}"/>
          </ac:picMkLst>
        </pc:picChg>
        <pc:picChg chg="add del mod">
          <ac:chgData name="ANDRES ALFONSO MIRA MEJIA" userId="63870f60-823e-4b81-ab46-a4e4f47c2034" providerId="ADAL" clId="{2753D199-3784-4CA3-B332-8B4FF3C086A1}" dt="2021-07-13T20:46:02.570" v="15" actId="478"/>
          <ac:picMkLst>
            <pc:docMk/>
            <pc:sldMk cId="3110960927" sldId="268"/>
            <ac:picMk id="1028" creationId="{A4163EAC-A248-446F-B3E6-9E575BA8B213}"/>
          </ac:picMkLst>
        </pc:picChg>
        <pc:picChg chg="add mod">
          <ac:chgData name="ANDRES ALFONSO MIRA MEJIA" userId="63870f60-823e-4b81-ab46-a4e4f47c2034" providerId="ADAL" clId="{2753D199-3784-4CA3-B332-8B4FF3C086A1}" dt="2021-07-13T20:46:55.988" v="25" actId="1076"/>
          <ac:picMkLst>
            <pc:docMk/>
            <pc:sldMk cId="3110960927" sldId="268"/>
            <ac:picMk id="1030" creationId="{2B1B7879-5E94-4FFC-AB64-746FBE7E9EF9}"/>
          </ac:picMkLst>
        </pc:picChg>
      </pc:sldChg>
    </pc:docChg>
  </pc:docChgLst>
  <pc:docChgLst>
    <pc:chgData name="ANDRES ALFONSO MIRA MEJIA" userId="63870f60-823e-4b81-ab46-a4e4f47c2034" providerId="ADAL" clId="{4496C332-091C-4034-AAEA-9991CED207A9}"/>
    <pc:docChg chg="custSel modSld">
      <pc:chgData name="ANDRES ALFONSO MIRA MEJIA" userId="63870f60-823e-4b81-ab46-a4e4f47c2034" providerId="ADAL" clId="{4496C332-091C-4034-AAEA-9991CED207A9}" dt="2021-08-20T15:11:45.455" v="125" actId="1076"/>
      <pc:docMkLst>
        <pc:docMk/>
      </pc:docMkLst>
      <pc:sldChg chg="addSp modSp">
        <pc:chgData name="ANDRES ALFONSO MIRA MEJIA" userId="63870f60-823e-4b81-ab46-a4e4f47c2034" providerId="ADAL" clId="{4496C332-091C-4034-AAEA-9991CED207A9}" dt="2021-08-20T15:07:47.710" v="5" actId="1076"/>
        <pc:sldMkLst>
          <pc:docMk/>
          <pc:sldMk cId="3394665990" sldId="257"/>
        </pc:sldMkLst>
        <pc:picChg chg="add mod">
          <ac:chgData name="ANDRES ALFONSO MIRA MEJIA" userId="63870f60-823e-4b81-ab46-a4e4f47c2034" providerId="ADAL" clId="{4496C332-091C-4034-AAEA-9991CED207A9}" dt="2021-08-20T15:07:47.710" v="5" actId="1076"/>
          <ac:picMkLst>
            <pc:docMk/>
            <pc:sldMk cId="3394665990" sldId="257"/>
            <ac:picMk id="1026" creationId="{667592BE-C9FB-4A6B-832F-99A5FC91100B}"/>
          </ac:picMkLst>
        </pc:picChg>
      </pc:sldChg>
      <pc:sldChg chg="modSp mod">
        <pc:chgData name="ANDRES ALFONSO MIRA MEJIA" userId="63870f60-823e-4b81-ab46-a4e4f47c2034" providerId="ADAL" clId="{4496C332-091C-4034-AAEA-9991CED207A9}" dt="2021-08-20T15:08:37.982" v="8" actId="1076"/>
        <pc:sldMkLst>
          <pc:docMk/>
          <pc:sldMk cId="4190028675" sldId="260"/>
        </pc:sldMkLst>
        <pc:picChg chg="mod">
          <ac:chgData name="ANDRES ALFONSO MIRA MEJIA" userId="63870f60-823e-4b81-ab46-a4e4f47c2034" providerId="ADAL" clId="{4496C332-091C-4034-AAEA-9991CED207A9}" dt="2021-08-20T15:08:32.422" v="7" actId="1076"/>
          <ac:picMkLst>
            <pc:docMk/>
            <pc:sldMk cId="4190028675" sldId="260"/>
            <ac:picMk id="4" creationId="{A3E53327-628C-4C7C-B65B-5FF71A8B352A}"/>
          </ac:picMkLst>
        </pc:picChg>
        <pc:picChg chg="mod">
          <ac:chgData name="ANDRES ALFONSO MIRA MEJIA" userId="63870f60-823e-4b81-ab46-a4e4f47c2034" providerId="ADAL" clId="{4496C332-091C-4034-AAEA-9991CED207A9}" dt="2021-08-20T15:08:37.982" v="8" actId="1076"/>
          <ac:picMkLst>
            <pc:docMk/>
            <pc:sldMk cId="4190028675" sldId="260"/>
            <ac:picMk id="20" creationId="{6E187EE9-1E3A-4B67-98A3-6D89CABCF79B}"/>
          </ac:picMkLst>
        </pc:picChg>
      </pc:sldChg>
      <pc:sldChg chg="addSp modSp mod">
        <pc:chgData name="ANDRES ALFONSO MIRA MEJIA" userId="63870f60-823e-4b81-ab46-a4e4f47c2034" providerId="ADAL" clId="{4496C332-091C-4034-AAEA-9991CED207A9}" dt="2021-08-20T15:11:45.455" v="125" actId="1076"/>
        <pc:sldMkLst>
          <pc:docMk/>
          <pc:sldMk cId="3051011998" sldId="263"/>
        </pc:sldMkLst>
        <pc:spChg chg="add mod">
          <ac:chgData name="ANDRES ALFONSO MIRA MEJIA" userId="63870f60-823e-4b81-ab46-a4e4f47c2034" providerId="ADAL" clId="{4496C332-091C-4034-AAEA-9991CED207A9}" dt="2021-08-20T15:11:41.548" v="124" actId="1076"/>
          <ac:spMkLst>
            <pc:docMk/>
            <pc:sldMk cId="3051011998" sldId="263"/>
            <ac:spMk id="4" creationId="{863EA61A-4771-4974-97FB-D283D1BF7E62}"/>
          </ac:spMkLst>
        </pc:spChg>
        <pc:spChg chg="add mod">
          <ac:chgData name="ANDRES ALFONSO MIRA MEJIA" userId="63870f60-823e-4b81-ab46-a4e4f47c2034" providerId="ADAL" clId="{4496C332-091C-4034-AAEA-9991CED207A9}" dt="2021-08-20T15:11:45.455" v="125" actId="1076"/>
          <ac:spMkLst>
            <pc:docMk/>
            <pc:sldMk cId="3051011998" sldId="263"/>
            <ac:spMk id="6" creationId="{D858A4B1-7D97-4B69-9FC0-789009F36FFA}"/>
          </ac:spMkLst>
        </pc:spChg>
        <pc:spChg chg="add mod">
          <ac:chgData name="ANDRES ALFONSO MIRA MEJIA" userId="63870f60-823e-4b81-ab46-a4e4f47c2034" providerId="ADAL" clId="{4496C332-091C-4034-AAEA-9991CED207A9}" dt="2021-08-20T15:11:29.232" v="120" actId="1076"/>
          <ac:spMkLst>
            <pc:docMk/>
            <pc:sldMk cId="3051011998" sldId="263"/>
            <ac:spMk id="7" creationId="{CB8A2FA9-6793-443F-9673-1C10A8A3A976}"/>
          </ac:spMkLst>
        </pc:spChg>
        <pc:picChg chg="mod">
          <ac:chgData name="ANDRES ALFONSO MIRA MEJIA" userId="63870f60-823e-4b81-ab46-a4e4f47c2034" providerId="ADAL" clId="{4496C332-091C-4034-AAEA-9991CED207A9}" dt="2021-08-20T15:11:37.477" v="123" actId="1076"/>
          <ac:picMkLst>
            <pc:docMk/>
            <pc:sldMk cId="3051011998" sldId="263"/>
            <ac:picMk id="5" creationId="{90AB40FD-3430-49C9-9EB4-C4EABF354320}"/>
          </ac:picMkLst>
        </pc:picChg>
      </pc:sldChg>
    </pc:docChg>
  </pc:docChgLst>
  <pc:docChgLst>
    <pc:chgData name="ANDRES ALFONSO MIRA MEJIA" userId="63870f60-823e-4b81-ab46-a4e4f47c2034" providerId="ADAL" clId="{3303306A-3E8C-472B-8405-D29BD9424991}"/>
    <pc:docChg chg="undo custSel addSld delSld modSld sldOrd addSection delSection modSection">
      <pc:chgData name="ANDRES ALFONSO MIRA MEJIA" userId="63870f60-823e-4b81-ab46-a4e4f47c2034" providerId="ADAL" clId="{3303306A-3E8C-472B-8405-D29BD9424991}" dt="2021-10-12T16:49:43.641" v="876" actId="26606"/>
      <pc:docMkLst>
        <pc:docMk/>
      </pc:docMkLst>
      <pc:sldChg chg="del">
        <pc:chgData name="ANDRES ALFONSO MIRA MEJIA" userId="63870f60-823e-4b81-ab46-a4e4f47c2034" providerId="ADAL" clId="{3303306A-3E8C-472B-8405-D29BD9424991}" dt="2021-10-12T14:41:43.041" v="1" actId="2696"/>
        <pc:sldMkLst>
          <pc:docMk/>
          <pc:sldMk cId="2174382903" sldId="267"/>
        </pc:sldMkLst>
      </pc:sldChg>
      <pc:sldChg chg="addSp delSp modSp new mod setBg">
        <pc:chgData name="ANDRES ALFONSO MIRA MEJIA" userId="63870f60-823e-4b81-ab46-a4e4f47c2034" providerId="ADAL" clId="{3303306A-3E8C-472B-8405-D29BD9424991}" dt="2021-10-12T16:49:43.641" v="876" actId="26606"/>
        <pc:sldMkLst>
          <pc:docMk/>
          <pc:sldMk cId="1906372017" sldId="269"/>
        </pc:sldMkLst>
        <pc:spChg chg="mod">
          <ac:chgData name="ANDRES ALFONSO MIRA MEJIA" userId="63870f60-823e-4b81-ab46-a4e4f47c2034" providerId="ADAL" clId="{3303306A-3E8C-472B-8405-D29BD9424991}" dt="2021-10-12T16:49:43.641" v="876" actId="26606"/>
          <ac:spMkLst>
            <pc:docMk/>
            <pc:sldMk cId="1906372017" sldId="269"/>
            <ac:spMk id="2" creationId="{8A4B361D-A0AB-4E92-8967-9D4F071EAD02}"/>
          </ac:spMkLst>
        </pc:spChg>
        <pc:spChg chg="mod">
          <ac:chgData name="ANDRES ALFONSO MIRA MEJIA" userId="63870f60-823e-4b81-ab46-a4e4f47c2034" providerId="ADAL" clId="{3303306A-3E8C-472B-8405-D29BD9424991}" dt="2021-10-12T16:49:43.641" v="876" actId="26606"/>
          <ac:spMkLst>
            <pc:docMk/>
            <pc:sldMk cId="1906372017" sldId="269"/>
            <ac:spMk id="3" creationId="{6295388A-DF22-4A85-8442-7BAB1A409AC7}"/>
          </ac:spMkLst>
        </pc:spChg>
        <pc:picChg chg="add del mod">
          <ac:chgData name="ANDRES ALFONSO MIRA MEJIA" userId="63870f60-823e-4b81-ab46-a4e4f47c2034" providerId="ADAL" clId="{3303306A-3E8C-472B-8405-D29BD9424991}" dt="2021-10-12T14:53:01.388" v="77" actId="478"/>
          <ac:picMkLst>
            <pc:docMk/>
            <pc:sldMk cId="1906372017" sldId="269"/>
            <ac:picMk id="5" creationId="{AFEB700F-74A6-485D-876D-E435E8773C63}"/>
          </ac:picMkLst>
        </pc:picChg>
        <pc:picChg chg="add del mod">
          <ac:chgData name="ANDRES ALFONSO MIRA MEJIA" userId="63870f60-823e-4b81-ab46-a4e4f47c2034" providerId="ADAL" clId="{3303306A-3E8C-472B-8405-D29BD9424991}" dt="2021-10-12T15:09:01.708" v="381" actId="21"/>
          <ac:picMkLst>
            <pc:docMk/>
            <pc:sldMk cId="1906372017" sldId="269"/>
            <ac:picMk id="7" creationId="{13983514-8BAE-4EE3-A2DD-AF2D21E9172E}"/>
          </ac:picMkLst>
        </pc:picChg>
        <pc:picChg chg="add mod">
          <ac:chgData name="ANDRES ALFONSO MIRA MEJIA" userId="63870f60-823e-4b81-ab46-a4e4f47c2034" providerId="ADAL" clId="{3303306A-3E8C-472B-8405-D29BD9424991}" dt="2021-10-12T16:49:43.641" v="876" actId="26606"/>
          <ac:picMkLst>
            <pc:docMk/>
            <pc:sldMk cId="1906372017" sldId="269"/>
            <ac:picMk id="7170" creationId="{F644EBB5-1C5D-403E-ACA9-348B88B7D79F}"/>
          </ac:picMkLst>
        </pc:picChg>
      </pc:sldChg>
      <pc:sldChg chg="addSp delSp modSp new mod ord setBg">
        <pc:chgData name="ANDRES ALFONSO MIRA MEJIA" userId="63870f60-823e-4b81-ab46-a4e4f47c2034" providerId="ADAL" clId="{3303306A-3E8C-472B-8405-D29BD9424991}" dt="2021-10-12T15:39:21.916" v="654" actId="14100"/>
        <pc:sldMkLst>
          <pc:docMk/>
          <pc:sldMk cId="624181251" sldId="270"/>
        </pc:sldMkLst>
        <pc:spChg chg="mod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2" creationId="{C2498AA7-6488-444E-9932-8FF121F1762C}"/>
          </ac:spMkLst>
        </pc:spChg>
        <pc:spChg chg="del">
          <ac:chgData name="ANDRES ALFONSO MIRA MEJIA" userId="63870f60-823e-4b81-ab46-a4e4f47c2034" providerId="ADAL" clId="{3303306A-3E8C-472B-8405-D29BD9424991}" dt="2021-10-12T15:00:53.642" v="369" actId="478"/>
          <ac:spMkLst>
            <pc:docMk/>
            <pc:sldMk cId="624181251" sldId="270"/>
            <ac:spMk id="3" creationId="{5E043A4B-83CB-4025-AC95-330E0B7F6992}"/>
          </ac:spMkLst>
        </pc:spChg>
        <pc:spChg chg="add ord">
          <ac:chgData name="ANDRES ALFONSO MIRA MEJIA" userId="63870f60-823e-4b81-ab46-a4e4f47c2034" providerId="ADAL" clId="{3303306A-3E8C-472B-8405-D29BD9424991}" dt="2021-10-12T15:04:00.833" v="371" actId="26606"/>
          <ac:spMkLst>
            <pc:docMk/>
            <pc:sldMk cId="624181251" sldId="270"/>
            <ac:spMk id="4" creationId="{3BBC126B-AE0F-4FA4-AF91-A11F0C15ECAB}"/>
          </ac:spMkLst>
        </pc:spChg>
        <pc:spChg chg="add mod ord">
          <ac:chgData name="ANDRES ALFONSO MIRA MEJIA" userId="63870f60-823e-4b81-ab46-a4e4f47c2034" providerId="ADAL" clId="{3303306A-3E8C-472B-8405-D29BD9424991}" dt="2021-10-12T15:04:00.833" v="371" actId="26606"/>
          <ac:spMkLst>
            <pc:docMk/>
            <pc:sldMk cId="624181251" sldId="270"/>
            <ac:spMk id="5" creationId="{480F3E0E-2A7C-40BC-98CE-E2963D36DD25}"/>
          </ac:spMkLst>
        </pc:spChg>
        <pc:spChg chg="add del">
          <ac:chgData name="ANDRES ALFONSO MIRA MEJIA" userId="63870f60-823e-4b81-ab46-a4e4f47c2034" providerId="ADAL" clId="{3303306A-3E8C-472B-8405-D29BD9424991}" dt="2021-10-12T15:36:47.057" v="621"/>
          <ac:spMkLst>
            <pc:docMk/>
            <pc:sldMk cId="624181251" sldId="270"/>
            <ac:spMk id="10" creationId="{C2A228FD-2F68-4CFF-B480-811B89CD9D1E}"/>
          </ac:spMkLst>
        </pc:spChg>
        <pc:spChg chg="add del">
          <ac:chgData name="ANDRES ALFONSO MIRA MEJIA" userId="63870f60-823e-4b81-ab46-a4e4f47c2034" providerId="ADAL" clId="{3303306A-3E8C-472B-8405-D29BD9424991}" dt="2021-10-12T15:38:13.765" v="637"/>
          <ac:spMkLst>
            <pc:docMk/>
            <pc:sldMk cId="624181251" sldId="270"/>
            <ac:spMk id="11" creationId="{F6D73B6E-0D58-4F50-A429-1964862BF68A}"/>
          </ac:spMkLst>
        </pc:spChg>
        <pc:spChg chg="add del mod">
          <ac:chgData name="ANDRES ALFONSO MIRA MEJIA" userId="63870f60-823e-4b81-ab46-a4e4f47c2034" providerId="ADAL" clId="{3303306A-3E8C-472B-8405-D29BD9424991}" dt="2021-10-12T15:37:15.759" v="624"/>
          <ac:spMkLst>
            <pc:docMk/>
            <pc:sldMk cId="624181251" sldId="270"/>
            <ac:spMk id="12" creationId="{62924C75-9955-45B8-ACBD-A967A6912233}"/>
          </ac:spMkLst>
        </pc:spChg>
        <pc:spChg chg="add del mod">
          <ac:chgData name="ANDRES ALFONSO MIRA MEJIA" userId="63870f60-823e-4b81-ab46-a4e4f47c2034" providerId="ADAL" clId="{3303306A-3E8C-472B-8405-D29BD9424991}" dt="2021-10-12T15:38:54.193" v="648" actId="478"/>
          <ac:spMkLst>
            <pc:docMk/>
            <pc:sldMk cId="624181251" sldId="270"/>
            <ac:spMk id="13" creationId="{0969E86B-0A53-4537-A01D-9A7101241D0A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14" creationId="{BB2B8762-61F0-4F1B-9364-D633EE9D6AF5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16" creationId="{E97675C8-1328-460C-9EBF-6B446B67EAD3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20" creationId="{7FBFF947-0568-41C8-9D1F-B98750138E81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22" creationId="{3B146F29-E510-4DB4-B56B-1A876664590B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24" creationId="{43FDA1FA-3541-46E6-83FF-BDDA692BBA12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75" creationId="{BB2B8762-61F0-4F1B-9364-D633EE9D6AF5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77" creationId="{E97675C8-1328-460C-9EBF-6B446B67EAD3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81" creationId="{7FBFF947-0568-41C8-9D1F-B98750138E81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83" creationId="{3B146F29-E510-4DB4-B56B-1A876664590B}"/>
          </ac:spMkLst>
        </pc:spChg>
        <pc:spChg chg="add del">
          <ac:chgData name="ANDRES ALFONSO MIRA MEJIA" userId="63870f60-823e-4b81-ab46-a4e4f47c2034" providerId="ADAL" clId="{3303306A-3E8C-472B-8405-D29BD9424991}" dt="2021-10-12T15:38:14.788" v="639" actId="26606"/>
          <ac:spMkLst>
            <pc:docMk/>
            <pc:sldMk cId="624181251" sldId="270"/>
            <ac:spMk id="85" creationId="{43FDA1FA-3541-46E6-83FF-BDDA692BBA12}"/>
          </ac:spMkLst>
        </pc:spChg>
        <pc:picChg chg="add mod">
          <ac:chgData name="ANDRES ALFONSO MIRA MEJIA" userId="63870f60-823e-4b81-ab46-a4e4f47c2034" providerId="ADAL" clId="{3303306A-3E8C-472B-8405-D29BD9424991}" dt="2021-10-12T15:04:00.833" v="371" actId="26606"/>
          <ac:picMkLst>
            <pc:docMk/>
            <pc:sldMk cId="624181251" sldId="270"/>
            <ac:picMk id="7" creationId="{628AB643-00E2-4896-8ADB-20021B7475FA}"/>
          </ac:picMkLst>
        </pc:picChg>
        <pc:picChg chg="add del mod">
          <ac:chgData name="ANDRES ALFONSO MIRA MEJIA" userId="63870f60-823e-4b81-ab46-a4e4f47c2034" providerId="ADAL" clId="{3303306A-3E8C-472B-8405-D29BD9424991}" dt="2021-10-12T15:35:59.346" v="617" actId="478"/>
          <ac:picMkLst>
            <pc:docMk/>
            <pc:sldMk cId="624181251" sldId="270"/>
            <ac:picMk id="9" creationId="{C1C889D9-600E-43AE-8807-A6B440D97D61}"/>
          </ac:picMkLst>
        </pc:picChg>
        <pc:picChg chg="add del mod ord">
          <ac:chgData name="ANDRES ALFONSO MIRA MEJIA" userId="63870f60-823e-4b81-ab46-a4e4f47c2034" providerId="ADAL" clId="{3303306A-3E8C-472B-8405-D29BD9424991}" dt="2021-10-12T15:39:21.916" v="654" actId="14100"/>
          <ac:picMkLst>
            <pc:docMk/>
            <pc:sldMk cId="624181251" sldId="270"/>
            <ac:picMk id="1030" creationId="{0D5DD45C-F4F4-426F-BC16-A168E1B77B25}"/>
          </ac:picMkLst>
        </pc:picChg>
        <pc:cxnChg chg="add del">
          <ac:chgData name="ANDRES ALFONSO MIRA MEJIA" userId="63870f60-823e-4b81-ab46-a4e4f47c2034" providerId="ADAL" clId="{3303306A-3E8C-472B-8405-D29BD9424991}" dt="2021-10-12T15:38:14.788" v="639" actId="26606"/>
          <ac:cxnSpMkLst>
            <pc:docMk/>
            <pc:sldMk cId="624181251" sldId="270"/>
            <ac:cxnSpMk id="18" creationId="{514EE78B-AF71-4195-A01B-F1165D9233BF}"/>
          </ac:cxnSpMkLst>
        </pc:cxnChg>
        <pc:cxnChg chg="add del">
          <ac:chgData name="ANDRES ALFONSO MIRA MEJIA" userId="63870f60-823e-4b81-ab46-a4e4f47c2034" providerId="ADAL" clId="{3303306A-3E8C-472B-8405-D29BD9424991}" dt="2021-10-12T15:38:14.788" v="639" actId="26606"/>
          <ac:cxnSpMkLst>
            <pc:docMk/>
            <pc:sldMk cId="624181251" sldId="270"/>
            <ac:cxnSpMk id="26" creationId="{1E6A7830-4B1A-416E-8782-4D0DC1F2929D}"/>
          </ac:cxnSpMkLst>
        </pc:cxnChg>
        <pc:cxnChg chg="add del">
          <ac:chgData name="ANDRES ALFONSO MIRA MEJIA" userId="63870f60-823e-4b81-ab46-a4e4f47c2034" providerId="ADAL" clId="{3303306A-3E8C-472B-8405-D29BD9424991}" dt="2021-10-12T15:38:14.788" v="639" actId="26606"/>
          <ac:cxnSpMkLst>
            <pc:docMk/>
            <pc:sldMk cId="624181251" sldId="270"/>
            <ac:cxnSpMk id="79" creationId="{514EE78B-AF71-4195-A01B-F1165D9233BF}"/>
          </ac:cxnSpMkLst>
        </pc:cxnChg>
        <pc:cxnChg chg="add del">
          <ac:chgData name="ANDRES ALFONSO MIRA MEJIA" userId="63870f60-823e-4b81-ab46-a4e4f47c2034" providerId="ADAL" clId="{3303306A-3E8C-472B-8405-D29BD9424991}" dt="2021-10-12T15:38:14.788" v="639" actId="26606"/>
          <ac:cxnSpMkLst>
            <pc:docMk/>
            <pc:sldMk cId="624181251" sldId="270"/>
            <ac:cxnSpMk id="87" creationId="{1E6A7830-4B1A-416E-8782-4D0DC1F2929D}"/>
          </ac:cxnSpMkLst>
        </pc:cxnChg>
      </pc:sldChg>
      <pc:sldChg chg="addSp delSp modSp add mod setBg">
        <pc:chgData name="ANDRES ALFONSO MIRA MEJIA" userId="63870f60-823e-4b81-ab46-a4e4f47c2034" providerId="ADAL" clId="{3303306A-3E8C-472B-8405-D29BD9424991}" dt="2021-10-12T15:33:47.494" v="614" actId="14100"/>
        <pc:sldMkLst>
          <pc:docMk/>
          <pc:sldMk cId="2367407257" sldId="271"/>
        </pc:sldMkLst>
        <pc:spChg chg="del">
          <ac:chgData name="ANDRES ALFONSO MIRA MEJIA" userId="63870f60-823e-4b81-ab46-a4e4f47c2034" providerId="ADAL" clId="{3303306A-3E8C-472B-8405-D29BD9424991}" dt="2021-10-12T15:26:06.969" v="562" actId="478"/>
          <ac:spMkLst>
            <pc:docMk/>
            <pc:sldMk cId="2367407257" sldId="271"/>
            <ac:spMk id="2" creationId="{8A4B361D-A0AB-4E92-8967-9D4F071EAD02}"/>
          </ac:spMkLst>
        </pc:spChg>
        <pc:spChg chg="del">
          <ac:chgData name="ANDRES ALFONSO MIRA MEJIA" userId="63870f60-823e-4b81-ab46-a4e4f47c2034" providerId="ADAL" clId="{3303306A-3E8C-472B-8405-D29BD9424991}" dt="2021-10-12T15:26:10.194" v="563" actId="478"/>
          <ac:spMkLst>
            <pc:docMk/>
            <pc:sldMk cId="2367407257" sldId="271"/>
            <ac:spMk id="3" creationId="{6295388A-DF22-4A85-8442-7BAB1A409AC7}"/>
          </ac:spMkLst>
        </pc:spChg>
        <pc:spChg chg="add del mod">
          <ac:chgData name="ANDRES ALFONSO MIRA MEJIA" userId="63870f60-823e-4b81-ab46-a4e4f47c2034" providerId="ADAL" clId="{3303306A-3E8C-472B-8405-D29BD9424991}" dt="2021-10-12T15:29:31.715" v="567" actId="478"/>
          <ac:spMkLst>
            <pc:docMk/>
            <pc:sldMk cId="2367407257" sldId="271"/>
            <ac:spMk id="5" creationId="{5B3C7BB3-9481-489C-9001-F7A1463C512E}"/>
          </ac:spMkLst>
        </pc:spChg>
        <pc:spChg chg="add del mod ord">
          <ac:chgData name="ANDRES ALFONSO MIRA MEJIA" userId="63870f60-823e-4b81-ab46-a4e4f47c2034" providerId="ADAL" clId="{3303306A-3E8C-472B-8405-D29BD9424991}" dt="2021-10-12T15:29:33.695" v="568" actId="478"/>
          <ac:spMkLst>
            <pc:docMk/>
            <pc:sldMk cId="2367407257" sldId="271"/>
            <ac:spMk id="7" creationId="{DA348125-744A-486D-A486-DE35CBA721C6}"/>
          </ac:spMkLst>
        </pc:spChg>
        <pc:spChg chg="add del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16" creationId="{73B90B8B-F76B-4130-8370-38033EEACB93}"/>
          </ac:spMkLst>
        </pc:spChg>
        <pc:spChg chg="add del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20" creationId="{91C67939-3FD0-4B45-8AA4-9FE55C7EE127}"/>
          </ac:spMkLst>
        </pc:spChg>
        <pc:spChg chg="add del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22" creationId="{0981A96A-A87C-4F87-845A-3B0A6529F543}"/>
          </ac:spMkLst>
        </pc:spChg>
        <pc:spChg chg="add del">
          <ac:chgData name="ANDRES ALFONSO MIRA MEJIA" userId="63870f60-823e-4b81-ab46-a4e4f47c2034" providerId="ADAL" clId="{3303306A-3E8C-472B-8405-D29BD9424991}" dt="2021-10-12T15:32:09.028" v="600" actId="26606"/>
          <ac:spMkLst>
            <pc:docMk/>
            <pc:sldMk cId="2367407257" sldId="271"/>
            <ac:spMk id="24" creationId="{6E14809C-AB06-455C-9E09-733EC00DDEBC}"/>
          </ac:spMkLst>
        </pc:spChg>
        <pc:spChg chg="add del">
          <ac:chgData name="ANDRES ALFONSO MIRA MEJIA" userId="63870f60-823e-4b81-ab46-a4e4f47c2034" providerId="ADAL" clId="{3303306A-3E8C-472B-8405-D29BD9424991}" dt="2021-10-12T15:32:09.028" v="600" actId="26606"/>
          <ac:spMkLst>
            <pc:docMk/>
            <pc:sldMk cId="2367407257" sldId="271"/>
            <ac:spMk id="25" creationId="{F9612D73-1056-4289-A977-92C9190C7AEF}"/>
          </ac:spMkLst>
        </pc:spChg>
        <pc:spChg chg="add del">
          <ac:chgData name="ANDRES ALFONSO MIRA MEJIA" userId="63870f60-823e-4b81-ab46-a4e4f47c2034" providerId="ADAL" clId="{3303306A-3E8C-472B-8405-D29BD9424991}" dt="2021-10-12T15:32:09.028" v="600" actId="26606"/>
          <ac:spMkLst>
            <pc:docMk/>
            <pc:sldMk cId="2367407257" sldId="271"/>
            <ac:spMk id="26" creationId="{80BA5665-9598-4383-8F19-52182CBB6585}"/>
          </ac:spMkLst>
        </pc:spChg>
        <pc:spChg chg="add del">
          <ac:chgData name="ANDRES ALFONSO MIRA MEJIA" userId="63870f60-823e-4b81-ab46-a4e4f47c2034" providerId="ADAL" clId="{3303306A-3E8C-472B-8405-D29BD9424991}" dt="2021-10-12T15:31:29.590" v="594" actId="26606"/>
          <ac:spMkLst>
            <pc:docMk/>
            <pc:sldMk cId="2367407257" sldId="271"/>
            <ac:spMk id="27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2:09.028" v="600" actId="26606"/>
          <ac:spMkLst>
            <pc:docMk/>
            <pc:sldMk cId="2367407257" sldId="271"/>
            <ac:spMk id="28" creationId="{B4C777A6-9696-47DF-BA90-40895EFCE8AA}"/>
          </ac:spMkLst>
        </pc:spChg>
        <pc:spChg chg="add del">
          <ac:chgData name="ANDRES ALFONSO MIRA MEJIA" userId="63870f60-823e-4b81-ab46-a4e4f47c2034" providerId="ADAL" clId="{3303306A-3E8C-472B-8405-D29BD9424991}" dt="2021-10-12T15:31:29.590" v="594" actId="26606"/>
          <ac:spMkLst>
            <pc:docMk/>
            <pc:sldMk cId="2367407257" sldId="271"/>
            <ac:spMk id="29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2:09.028" v="600" actId="26606"/>
          <ac:spMkLst>
            <pc:docMk/>
            <pc:sldMk cId="2367407257" sldId="271"/>
            <ac:spMk id="30" creationId="{5C05B094-D180-41FA-B209-8388E9F7DF56}"/>
          </ac:spMkLst>
        </pc:spChg>
        <pc:spChg chg="add del">
          <ac:chgData name="ANDRES ALFONSO MIRA MEJIA" userId="63870f60-823e-4b81-ab46-a4e4f47c2034" providerId="ADAL" clId="{3303306A-3E8C-472B-8405-D29BD9424991}" dt="2021-10-12T15:31:29.590" v="594" actId="26606"/>
          <ac:spMkLst>
            <pc:docMk/>
            <pc:sldMk cId="2367407257" sldId="271"/>
            <ac:spMk id="31" creationId="{3FC29D54-036A-4639-B198-291BD7D620A6}"/>
          </ac:spMkLst>
        </pc:spChg>
        <pc:spChg chg="add del">
          <ac:chgData name="ANDRES ALFONSO MIRA MEJIA" userId="63870f60-823e-4b81-ab46-a4e4f47c2034" providerId="ADAL" clId="{3303306A-3E8C-472B-8405-D29BD9424991}" dt="2021-10-12T15:32:18.011" v="602" actId="26606"/>
          <ac:spMkLst>
            <pc:docMk/>
            <pc:sldMk cId="2367407257" sldId="271"/>
            <ac:spMk id="32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1:29.590" v="594" actId="26606"/>
          <ac:spMkLst>
            <pc:docMk/>
            <pc:sldMk cId="2367407257" sldId="271"/>
            <ac:spMk id="33" creationId="{83C07DA0-7F46-4C18-A505-27591F4AB62E}"/>
          </ac:spMkLst>
        </pc:spChg>
        <pc:spChg chg="add del">
          <ac:chgData name="ANDRES ALFONSO MIRA MEJIA" userId="63870f60-823e-4b81-ab46-a4e4f47c2034" providerId="ADAL" clId="{3303306A-3E8C-472B-8405-D29BD9424991}" dt="2021-10-12T15:32:18.011" v="602" actId="26606"/>
          <ac:spMkLst>
            <pc:docMk/>
            <pc:sldMk cId="2367407257" sldId="271"/>
            <ac:spMk id="34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35" creationId="{8EA2A339-30F2-44AF-A8FD-0812F517F4FB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36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37" creationId="{70E22F31-5339-4C0C-9306-1FB2AAE863A7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38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39" creationId="{0D104D45-72E3-4F72-8494-4401DA964043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40" creationId="{08D1DD97-A400-45CA-AFDD-50D9F39260CD}"/>
          </ac:spMkLst>
        </pc:spChg>
        <pc:spChg chg="add del">
          <ac:chgData name="ANDRES ALFONSO MIRA MEJIA" userId="63870f60-823e-4b81-ab46-a4e4f47c2034" providerId="ADAL" clId="{3303306A-3E8C-472B-8405-D29BD9424991}" dt="2021-10-12T15:31:36.351" v="596" actId="26606"/>
          <ac:spMkLst>
            <pc:docMk/>
            <pc:sldMk cId="2367407257" sldId="271"/>
            <ac:spMk id="41" creationId="{D04A82B4-1788-4161-90CE-D286F79B14C8}"/>
          </ac:spMkLst>
        </pc:spChg>
        <pc:spChg chg="add del">
          <ac:chgData name="ANDRES ALFONSO MIRA MEJIA" userId="63870f60-823e-4b81-ab46-a4e4f47c2034" providerId="ADAL" clId="{3303306A-3E8C-472B-8405-D29BD9424991}" dt="2021-10-12T15:32:18.011" v="602" actId="26606"/>
          <ac:spMkLst>
            <pc:docMk/>
            <pc:sldMk cId="2367407257" sldId="271"/>
            <ac:spMk id="42" creationId="{D670DDCD-C6EF-4081-9526-437C0677177E}"/>
          </ac:spMkLst>
        </pc:spChg>
        <pc:spChg chg="add del">
          <ac:chgData name="ANDRES ALFONSO MIRA MEJIA" userId="63870f60-823e-4b81-ab46-a4e4f47c2034" providerId="ADAL" clId="{3303306A-3E8C-472B-8405-D29BD9424991}" dt="2021-10-12T15:31:42.545" v="598" actId="26606"/>
          <ac:spMkLst>
            <pc:docMk/>
            <pc:sldMk cId="2367407257" sldId="271"/>
            <ac:spMk id="43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1:42.545" v="598" actId="26606"/>
          <ac:spMkLst>
            <pc:docMk/>
            <pc:sldMk cId="2367407257" sldId="271"/>
            <ac:spMk id="44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1:42.545" v="598" actId="26606"/>
          <ac:spMkLst>
            <pc:docMk/>
            <pc:sldMk cId="2367407257" sldId="271"/>
            <ac:spMk id="45" creationId="{3FC29D54-036A-4639-B198-291BD7D620A6}"/>
          </ac:spMkLst>
        </pc:spChg>
        <pc:spChg chg="add del">
          <ac:chgData name="ANDRES ALFONSO MIRA MEJIA" userId="63870f60-823e-4b81-ab46-a4e4f47c2034" providerId="ADAL" clId="{3303306A-3E8C-472B-8405-D29BD9424991}" dt="2021-10-12T15:31:42.545" v="598" actId="26606"/>
          <ac:spMkLst>
            <pc:docMk/>
            <pc:sldMk cId="2367407257" sldId="271"/>
            <ac:spMk id="46" creationId="{83C07DA0-7F46-4C18-A505-27591F4AB62E}"/>
          </ac:spMkLst>
        </pc:spChg>
        <pc:spChg chg="add del">
          <ac:chgData name="ANDRES ALFONSO MIRA MEJIA" userId="63870f60-823e-4b81-ab46-a4e4f47c2034" providerId="ADAL" clId="{3303306A-3E8C-472B-8405-D29BD9424991}" dt="2021-10-12T15:32:18.011" v="602" actId="26606"/>
          <ac:spMkLst>
            <pc:docMk/>
            <pc:sldMk cId="2367407257" sldId="271"/>
            <ac:spMk id="47" creationId="{64122D1E-EDF8-4527-BABA-039E4CB6F4C7}"/>
          </ac:spMkLst>
        </pc:spChg>
        <pc:spChg chg="add del">
          <ac:chgData name="ANDRES ALFONSO MIRA MEJIA" userId="63870f60-823e-4b81-ab46-a4e4f47c2034" providerId="ADAL" clId="{3303306A-3E8C-472B-8405-D29BD9424991}" dt="2021-10-12T15:32:21.769" v="604" actId="26606"/>
          <ac:spMkLst>
            <pc:docMk/>
            <pc:sldMk cId="2367407257" sldId="271"/>
            <ac:spMk id="49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2:21.769" v="604" actId="26606"/>
          <ac:spMkLst>
            <pc:docMk/>
            <pc:sldMk cId="2367407257" sldId="271"/>
            <ac:spMk id="50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2:21.769" v="604" actId="26606"/>
          <ac:spMkLst>
            <pc:docMk/>
            <pc:sldMk cId="2367407257" sldId="271"/>
            <ac:spMk id="51" creationId="{6A0A1DEB-D8B2-4267-B1E3-DF9903353FB9}"/>
          </ac:spMkLst>
        </pc:spChg>
        <pc:spChg chg="add del">
          <ac:chgData name="ANDRES ALFONSO MIRA MEJIA" userId="63870f60-823e-4b81-ab46-a4e4f47c2034" providerId="ADAL" clId="{3303306A-3E8C-472B-8405-D29BD9424991}" dt="2021-10-12T15:32:21.769" v="604" actId="26606"/>
          <ac:spMkLst>
            <pc:docMk/>
            <pc:sldMk cId="2367407257" sldId="271"/>
            <ac:spMk id="52" creationId="{BD039821-71E6-4D14-A6A3-00E340040639}"/>
          </ac:spMkLst>
        </pc:spChg>
        <pc:spChg chg="add del">
          <ac:chgData name="ANDRES ALFONSO MIRA MEJIA" userId="63870f60-823e-4b81-ab46-a4e4f47c2034" providerId="ADAL" clId="{3303306A-3E8C-472B-8405-D29BD9424991}" dt="2021-10-12T15:32:21.769" v="604" actId="26606"/>
          <ac:spMkLst>
            <pc:docMk/>
            <pc:sldMk cId="2367407257" sldId="271"/>
            <ac:spMk id="53" creationId="{8343B04F-B5E0-41BD-BEEA-A4E6B79F2CA7}"/>
          </ac:spMkLst>
        </pc:spChg>
        <pc:spChg chg="add del">
          <ac:chgData name="ANDRES ALFONSO MIRA MEJIA" userId="63870f60-823e-4b81-ab46-a4e4f47c2034" providerId="ADAL" clId="{3303306A-3E8C-472B-8405-D29BD9424991}" dt="2021-10-12T15:32:23.442" v="606" actId="26606"/>
          <ac:spMkLst>
            <pc:docMk/>
            <pc:sldMk cId="2367407257" sldId="271"/>
            <ac:spMk id="55" creationId="{80506ED4-32CD-43AB-B344-A53FEC3B806C}"/>
          </ac:spMkLst>
        </pc:spChg>
        <pc:spChg chg="add del">
          <ac:chgData name="ANDRES ALFONSO MIRA MEJIA" userId="63870f60-823e-4b81-ab46-a4e4f47c2034" providerId="ADAL" clId="{3303306A-3E8C-472B-8405-D29BD9424991}" dt="2021-10-12T15:32:23.442" v="606" actId="26606"/>
          <ac:spMkLst>
            <pc:docMk/>
            <pc:sldMk cId="2367407257" sldId="271"/>
            <ac:spMk id="56" creationId="{C990AAD3-E6EC-436A-BA4C-86970DE3DB4A}"/>
          </ac:spMkLst>
        </pc:spChg>
        <pc:spChg chg="add del">
          <ac:chgData name="ANDRES ALFONSO MIRA MEJIA" userId="63870f60-823e-4b81-ab46-a4e4f47c2034" providerId="ADAL" clId="{3303306A-3E8C-472B-8405-D29BD9424991}" dt="2021-10-12T15:32:23.442" v="606" actId="26606"/>
          <ac:spMkLst>
            <pc:docMk/>
            <pc:sldMk cId="2367407257" sldId="271"/>
            <ac:spMk id="57" creationId="{1FD1E132-56A0-4CD8-968A-90F37F839382}"/>
          </ac:spMkLst>
        </pc:spChg>
        <pc:spChg chg="add del">
          <ac:chgData name="ANDRES ALFONSO MIRA MEJIA" userId="63870f60-823e-4b81-ab46-a4e4f47c2034" providerId="ADAL" clId="{3303306A-3E8C-472B-8405-D29BD9424991}" dt="2021-10-12T15:32:23.442" v="606" actId="26606"/>
          <ac:spMkLst>
            <pc:docMk/>
            <pc:sldMk cId="2367407257" sldId="271"/>
            <ac:spMk id="58" creationId="{1FB66EFA-0C0C-412C-8F3A-1A1D9317CF3E}"/>
          </ac:spMkLst>
        </pc:spChg>
        <pc:spChg chg="add del">
          <ac:chgData name="ANDRES ALFONSO MIRA MEJIA" userId="63870f60-823e-4b81-ab46-a4e4f47c2034" providerId="ADAL" clId="{3303306A-3E8C-472B-8405-D29BD9424991}" dt="2021-10-12T15:32:23.442" v="606" actId="26606"/>
          <ac:spMkLst>
            <pc:docMk/>
            <pc:sldMk cId="2367407257" sldId="271"/>
            <ac:spMk id="59" creationId="{B6A011E6-84E9-4CA6-B439-6D79845A7DA1}"/>
          </ac:spMkLst>
        </pc:spChg>
        <pc:spChg chg="add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61" creationId="{6E14809C-AB06-455C-9E09-733EC00DDEBC}"/>
          </ac:spMkLst>
        </pc:spChg>
        <pc:spChg chg="add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62" creationId="{F9612D73-1056-4289-A977-92C9190C7AEF}"/>
          </ac:spMkLst>
        </pc:spChg>
        <pc:spChg chg="add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63" creationId="{80BA5665-9598-4383-8F19-52182CBB6585}"/>
          </ac:spMkLst>
        </pc:spChg>
        <pc:spChg chg="add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64" creationId="{B4C777A6-9696-47DF-BA90-40895EFCE8AA}"/>
          </ac:spMkLst>
        </pc:spChg>
        <pc:spChg chg="add">
          <ac:chgData name="ANDRES ALFONSO MIRA MEJIA" userId="63870f60-823e-4b81-ab46-a4e4f47c2034" providerId="ADAL" clId="{3303306A-3E8C-472B-8405-D29BD9424991}" dt="2021-10-12T15:32:23.449" v="607" actId="26606"/>
          <ac:spMkLst>
            <pc:docMk/>
            <pc:sldMk cId="2367407257" sldId="271"/>
            <ac:spMk id="65" creationId="{5C05B094-D180-41FA-B209-8388E9F7DF56}"/>
          </ac:spMkLst>
        </pc:spChg>
        <pc:picChg chg="add mod ord">
          <ac:chgData name="ANDRES ALFONSO MIRA MEJIA" userId="63870f60-823e-4b81-ab46-a4e4f47c2034" providerId="ADAL" clId="{3303306A-3E8C-472B-8405-D29BD9424991}" dt="2021-10-12T15:33:40.752" v="612" actId="14100"/>
          <ac:picMkLst>
            <pc:docMk/>
            <pc:sldMk cId="2367407257" sldId="271"/>
            <ac:picMk id="9" creationId="{5599A65F-7F86-4810-A244-23D3E7A616C9}"/>
          </ac:picMkLst>
        </pc:picChg>
        <pc:picChg chg="add mod">
          <ac:chgData name="ANDRES ALFONSO MIRA MEJIA" userId="63870f60-823e-4b81-ab46-a4e4f47c2034" providerId="ADAL" clId="{3303306A-3E8C-472B-8405-D29BD9424991}" dt="2021-10-12T15:33:47.494" v="614" actId="14100"/>
          <ac:picMkLst>
            <pc:docMk/>
            <pc:sldMk cId="2367407257" sldId="271"/>
            <ac:picMk id="11" creationId="{4B8F4988-881B-4449-89DB-8E0122442385}"/>
          </ac:picMkLst>
        </pc:picChg>
        <pc:cxnChg chg="add del">
          <ac:chgData name="ANDRES ALFONSO MIRA MEJIA" userId="63870f60-823e-4b81-ab46-a4e4f47c2034" providerId="ADAL" clId="{3303306A-3E8C-472B-8405-D29BD9424991}" dt="2021-10-12T15:32:23.449" v="607" actId="26606"/>
          <ac:cxnSpMkLst>
            <pc:docMk/>
            <pc:sldMk cId="2367407257" sldId="271"/>
            <ac:cxnSpMk id="18" creationId="{C2D93264-3FF9-4175-A7FA-F927F0F77AA0}"/>
          </ac:cxnSpMkLst>
        </pc:cxnChg>
      </pc:sldChg>
      <pc:sldChg chg="addSp delSp modSp new mod setBg addAnim delAnim">
        <pc:chgData name="ANDRES ALFONSO MIRA MEJIA" userId="63870f60-823e-4b81-ab46-a4e4f47c2034" providerId="ADAL" clId="{3303306A-3E8C-472B-8405-D29BD9424991}" dt="2021-10-12T16:33:45.516" v="740" actId="26606"/>
        <pc:sldMkLst>
          <pc:docMk/>
          <pc:sldMk cId="679956329" sldId="272"/>
        </pc:sldMkLst>
        <pc:spChg chg="mod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2" creationId="{1CCE5990-06BC-4DBB-BAE5-047AF1452F02}"/>
          </ac:spMkLst>
        </pc:spChg>
        <pc:spChg chg="del">
          <ac:chgData name="ANDRES ALFONSO MIRA MEJIA" userId="63870f60-823e-4b81-ab46-a4e4f47c2034" providerId="ADAL" clId="{3303306A-3E8C-472B-8405-D29BD9424991}" dt="2021-10-12T15:43:56.776" v="660" actId="478"/>
          <ac:spMkLst>
            <pc:docMk/>
            <pc:sldMk cId="679956329" sldId="272"/>
            <ac:spMk id="3" creationId="{0C5A4FA2-5123-423C-BC49-C72A2E487B7E}"/>
          </ac:spMkLst>
        </pc:spChg>
        <pc:spChg chg="add del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10" creationId="{4E4490D0-3672-446A-AC12-B4830333BDDD}"/>
          </ac:spMkLst>
        </pc:spChg>
        <pc:spChg chg="add del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12" creationId="{39CB82C2-DF65-4EC1-8280-F201D50F570B}"/>
          </ac:spMkLst>
        </pc:spChg>
        <pc:spChg chg="add del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16" creationId="{C4AAA502-5435-489E-9538-3A40E6C71461}"/>
          </ac:spMkLst>
        </pc:spChg>
        <pc:spChg chg="add del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20" creationId="{DE42378B-2E28-4810-8421-7A473A40E376}"/>
          </ac:spMkLst>
        </pc:spChg>
        <pc:spChg chg="add del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22" creationId="{0D91DD17-237F-4811-BC0E-128EB1BD7CFE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24" creationId="{BB2B8762-61F0-4F1B-9364-D633EE9D6AF5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25" creationId="{E97675C8-1328-460C-9EBF-6B446B67EAD3}"/>
          </ac:spMkLst>
        </pc:spChg>
        <pc:spChg chg="add del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27" creationId="{25C8D2C1-DA83-420D-9635-D52CE066B5DA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28" creationId="{C6417104-D4C1-4710-9982-2154A7F48492}"/>
          </ac:spMkLst>
        </pc:spChg>
        <pc:spChg chg="add del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29" creationId="{434F74C9-6A0B-409E-AD1C-45B58BE91BB8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30" creationId="{626F1402-2DEC-4071-84AF-350C7BF00D43}"/>
          </ac:spMkLst>
        </pc:spChg>
        <pc:spChg chg="add del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33" creationId="{BE268116-E2A7-4F98-8812-192B4975E49B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34" creationId="{DA52A394-10F4-4AA5-90E4-634D1E919DBA}"/>
          </ac:spMkLst>
        </pc:spChg>
        <pc:spChg chg="add del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37" creationId="{FBEFFA83-BC6D-4CD2-A2BA-98AD67423BF2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38" creationId="{BB2B8762-61F0-4F1B-9364-D633EE9D6AF5}"/>
          </ac:spMkLst>
        </pc:spChg>
        <pc:spChg chg="add del">
          <ac:chgData name="ANDRES ALFONSO MIRA MEJIA" userId="63870f60-823e-4b81-ab46-a4e4f47c2034" providerId="ADAL" clId="{3303306A-3E8C-472B-8405-D29BD9424991}" dt="2021-10-12T15:44:43.472" v="671" actId="26606"/>
          <ac:spMkLst>
            <pc:docMk/>
            <pc:sldMk cId="679956329" sldId="272"/>
            <ac:spMk id="39" creationId="{AB5696BF-D495-4CAC-AA8A-4EBFF2C32A55}"/>
          </ac:spMkLst>
        </pc:spChg>
        <pc:spChg chg="add del">
          <ac:chgData name="ANDRES ALFONSO MIRA MEJIA" userId="63870f60-823e-4b81-ab46-a4e4f47c2034" providerId="ADAL" clId="{3303306A-3E8C-472B-8405-D29BD9424991}" dt="2021-10-12T16:32:54.517" v="711" actId="26606"/>
          <ac:spMkLst>
            <pc:docMk/>
            <pc:sldMk cId="679956329" sldId="272"/>
            <ac:spMk id="41" creationId="{07BDDC51-8BB2-42BE-8EA8-39B3E9AC1EF6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43" creationId="{E97675C8-1328-460C-9EBF-6B446B67EAD3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47" creationId="{C6417104-D4C1-4710-9982-2154A7F48492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49" creationId="{626F1402-2DEC-4071-84AF-350C7BF00D43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53" creationId="{DA52A394-10F4-4AA5-90E4-634D1E919DBA}"/>
          </ac:spMkLst>
        </pc:spChg>
        <pc:spChg chg="add">
          <ac:chgData name="ANDRES ALFONSO MIRA MEJIA" userId="63870f60-823e-4b81-ab46-a4e4f47c2034" providerId="ADAL" clId="{3303306A-3E8C-472B-8405-D29BD9424991}" dt="2021-10-12T16:33:45.516" v="740" actId="26606"/>
          <ac:spMkLst>
            <pc:docMk/>
            <pc:sldMk cId="679956329" sldId="272"/>
            <ac:spMk id="55" creationId="{07BDDC51-8BB2-42BE-8EA8-39B3E9AC1EF6}"/>
          </ac:spMkLst>
        </pc:spChg>
        <pc:picChg chg="add mod">
          <ac:chgData name="ANDRES ALFONSO MIRA MEJIA" userId="63870f60-823e-4b81-ab46-a4e4f47c2034" providerId="ADAL" clId="{3303306A-3E8C-472B-8405-D29BD9424991}" dt="2021-10-12T16:33:45.516" v="740" actId="26606"/>
          <ac:picMkLst>
            <pc:docMk/>
            <pc:sldMk cId="679956329" sldId="272"/>
            <ac:picMk id="5" creationId="{0EB20367-98D3-42AC-8A3D-AB054F9348A3}"/>
          </ac:picMkLst>
        </pc:picChg>
        <pc:picChg chg="add del mod">
          <ac:chgData name="ANDRES ALFONSO MIRA MEJIA" userId="63870f60-823e-4b81-ab46-a4e4f47c2034" providerId="ADAL" clId="{3303306A-3E8C-472B-8405-D29BD9424991}" dt="2021-10-12T15:44:10.480" v="661" actId="478"/>
          <ac:picMkLst>
            <pc:docMk/>
            <pc:sldMk cId="679956329" sldId="272"/>
            <ac:picMk id="6" creationId="{BF832B7B-23F4-4358-BA84-4B7C55A2CC0A}"/>
          </ac:picMkLst>
        </pc:picChg>
        <pc:picChg chg="add del mod">
          <ac:chgData name="ANDRES ALFONSO MIRA MEJIA" userId="63870f60-823e-4b81-ab46-a4e4f47c2034" providerId="ADAL" clId="{3303306A-3E8C-472B-8405-D29BD9424991}" dt="2021-10-12T16:32:56.696" v="712"/>
          <ac:picMkLst>
            <pc:docMk/>
            <pc:sldMk cId="679956329" sldId="272"/>
            <ac:picMk id="21" creationId="{EAD05EC0-A9F2-4FB6-8E25-02A56317CA05}"/>
          </ac:picMkLst>
        </pc:picChg>
        <pc:picChg chg="add mod">
          <ac:chgData name="ANDRES ALFONSO MIRA MEJIA" userId="63870f60-823e-4b81-ab46-a4e4f47c2034" providerId="ADAL" clId="{3303306A-3E8C-472B-8405-D29BD9424991}" dt="2021-10-12T16:33:45.516" v="740" actId="26606"/>
          <ac:picMkLst>
            <pc:docMk/>
            <pc:sldMk cId="679956329" sldId="272"/>
            <ac:picMk id="36" creationId="{CBF01458-AF3C-43C0-BA79-3A7BD52BFFCB}"/>
          </ac:picMkLst>
        </pc:picChg>
        <pc:cxnChg chg="add del">
          <ac:chgData name="ANDRES ALFONSO MIRA MEJIA" userId="63870f60-823e-4b81-ab46-a4e4f47c2034" providerId="ADAL" clId="{3303306A-3E8C-472B-8405-D29BD9424991}" dt="2021-10-12T16:33:45.516" v="740" actId="26606"/>
          <ac:cxnSpMkLst>
            <pc:docMk/>
            <pc:sldMk cId="679956329" sldId="272"/>
            <ac:cxnSpMk id="14" creationId="{7E1D4427-852B-4B37-8E76-0E9F1810BA2A}"/>
          </ac:cxnSpMkLst>
        </pc:cxnChg>
        <pc:cxnChg chg="add del">
          <ac:chgData name="ANDRES ALFONSO MIRA MEJIA" userId="63870f60-823e-4b81-ab46-a4e4f47c2034" providerId="ADAL" clId="{3303306A-3E8C-472B-8405-D29BD9424991}" dt="2021-10-12T16:33:45.516" v="740" actId="26606"/>
          <ac:cxnSpMkLst>
            <pc:docMk/>
            <pc:sldMk cId="679956329" sldId="272"/>
            <ac:cxnSpMk id="18" creationId="{C9AC0290-4702-4519-B0F4-C2A46880997B}"/>
          </ac:cxnSpMkLst>
        </pc:cxnChg>
        <pc:cxnChg chg="add del">
          <ac:chgData name="ANDRES ALFONSO MIRA MEJIA" userId="63870f60-823e-4b81-ab46-a4e4f47c2034" providerId="ADAL" clId="{3303306A-3E8C-472B-8405-D29BD9424991}" dt="2021-10-12T16:32:54.517" v="711" actId="26606"/>
          <ac:cxnSpMkLst>
            <pc:docMk/>
            <pc:sldMk cId="679956329" sldId="272"/>
            <ac:cxnSpMk id="26" creationId="{514EE78B-AF71-4195-A01B-F1165D9233BF}"/>
          </ac:cxnSpMkLst>
        </pc:cxnChg>
        <pc:cxnChg chg="add del">
          <ac:chgData name="ANDRES ALFONSO MIRA MEJIA" userId="63870f60-823e-4b81-ab46-a4e4f47c2034" providerId="ADAL" clId="{3303306A-3E8C-472B-8405-D29BD9424991}" dt="2021-10-12T15:44:43.472" v="671" actId="26606"/>
          <ac:cxnSpMkLst>
            <pc:docMk/>
            <pc:sldMk cId="679956329" sldId="272"/>
            <ac:cxnSpMk id="31" creationId="{F5486A9D-1265-4B57-91E6-68E666B978BC}"/>
          </ac:cxnSpMkLst>
        </pc:cxnChg>
        <pc:cxnChg chg="add del">
          <ac:chgData name="ANDRES ALFONSO MIRA MEJIA" userId="63870f60-823e-4b81-ab46-a4e4f47c2034" providerId="ADAL" clId="{3303306A-3E8C-472B-8405-D29BD9424991}" dt="2021-10-12T16:32:54.517" v="711" actId="26606"/>
          <ac:cxnSpMkLst>
            <pc:docMk/>
            <pc:sldMk cId="679956329" sldId="272"/>
            <ac:cxnSpMk id="32" creationId="{04733B62-1719-4677-A612-CA0AC0AD7482}"/>
          </ac:cxnSpMkLst>
        </pc:cxnChg>
        <pc:cxnChg chg="add del">
          <ac:chgData name="ANDRES ALFONSO MIRA MEJIA" userId="63870f60-823e-4b81-ab46-a4e4f47c2034" providerId="ADAL" clId="{3303306A-3E8C-472B-8405-D29BD9424991}" dt="2021-10-12T15:44:43.472" v="671" actId="26606"/>
          <ac:cxnSpMkLst>
            <pc:docMk/>
            <pc:sldMk cId="679956329" sldId="272"/>
            <ac:cxnSpMk id="35" creationId="{73D8893D-DEBE-4F67-901F-166F75E9C6E7}"/>
          </ac:cxnSpMkLst>
        </pc:cxnChg>
        <pc:cxnChg chg="add">
          <ac:chgData name="ANDRES ALFONSO MIRA MEJIA" userId="63870f60-823e-4b81-ab46-a4e4f47c2034" providerId="ADAL" clId="{3303306A-3E8C-472B-8405-D29BD9424991}" dt="2021-10-12T16:33:45.516" v="740" actId="26606"/>
          <ac:cxnSpMkLst>
            <pc:docMk/>
            <pc:sldMk cId="679956329" sldId="272"/>
            <ac:cxnSpMk id="45" creationId="{514EE78B-AF71-4195-A01B-F1165D9233BF}"/>
          </ac:cxnSpMkLst>
        </pc:cxnChg>
        <pc:cxnChg chg="add">
          <ac:chgData name="ANDRES ALFONSO MIRA MEJIA" userId="63870f60-823e-4b81-ab46-a4e4f47c2034" providerId="ADAL" clId="{3303306A-3E8C-472B-8405-D29BD9424991}" dt="2021-10-12T16:33:45.516" v="740" actId="26606"/>
          <ac:cxnSpMkLst>
            <pc:docMk/>
            <pc:sldMk cId="679956329" sldId="272"/>
            <ac:cxnSpMk id="51" creationId="{04733B62-1719-4677-A612-CA0AC0AD7482}"/>
          </ac:cxnSpMkLst>
        </pc:cxnChg>
      </pc:sldChg>
      <pc:sldChg chg="addSp delSp modSp new del">
        <pc:chgData name="ANDRES ALFONSO MIRA MEJIA" userId="63870f60-823e-4b81-ab46-a4e4f47c2034" providerId="ADAL" clId="{3303306A-3E8C-472B-8405-D29BD9424991}" dt="2021-10-12T15:38:13.761" v="636" actId="680"/>
        <pc:sldMkLst>
          <pc:docMk/>
          <pc:sldMk cId="1507430565" sldId="272"/>
        </pc:sldMkLst>
        <pc:spChg chg="add del mod">
          <ac:chgData name="ANDRES ALFONSO MIRA MEJIA" userId="63870f60-823e-4b81-ab46-a4e4f47c2034" providerId="ADAL" clId="{3303306A-3E8C-472B-8405-D29BD9424991}" dt="2021-10-12T15:38:13.085" v="635"/>
          <ac:spMkLst>
            <pc:docMk/>
            <pc:sldMk cId="1507430565" sldId="272"/>
            <ac:spMk id="4" creationId="{C7962708-4816-482C-B2FD-7BA6C92FB0F3}"/>
          </ac:spMkLst>
        </pc:spChg>
        <pc:spChg chg="add del">
          <ac:chgData name="ANDRES ALFONSO MIRA MEJIA" userId="63870f60-823e-4b81-ab46-a4e4f47c2034" providerId="ADAL" clId="{3303306A-3E8C-472B-8405-D29BD9424991}" dt="2021-10-12T15:38:11.369" v="631"/>
          <ac:spMkLst>
            <pc:docMk/>
            <pc:sldMk cId="1507430565" sldId="272"/>
            <ac:spMk id="5" creationId="{90AC8AF5-4BBB-4F53-8A85-8EA697468576}"/>
          </ac:spMkLst>
        </pc:spChg>
      </pc:sldChg>
      <pc:sldChg chg="addSp delSp modSp new mod setBg">
        <pc:chgData name="ANDRES ALFONSO MIRA MEJIA" userId="63870f60-823e-4b81-ab46-a4e4f47c2034" providerId="ADAL" clId="{3303306A-3E8C-472B-8405-D29BD9424991}" dt="2021-10-12T16:46:03.177" v="833" actId="403"/>
        <pc:sldMkLst>
          <pc:docMk/>
          <pc:sldMk cId="3604963746" sldId="273"/>
        </pc:sldMkLst>
        <pc:spChg chg="mod">
          <ac:chgData name="ANDRES ALFONSO MIRA MEJIA" userId="63870f60-823e-4b81-ab46-a4e4f47c2034" providerId="ADAL" clId="{3303306A-3E8C-472B-8405-D29BD9424991}" dt="2021-10-12T16:45:38.667" v="827" actId="6549"/>
          <ac:spMkLst>
            <pc:docMk/>
            <pc:sldMk cId="3604963746" sldId="273"/>
            <ac:spMk id="2" creationId="{FFB2A95F-5724-4060-931D-4ED7B57E198B}"/>
          </ac:spMkLst>
        </pc:spChg>
        <pc:spChg chg="add del mod ord">
          <ac:chgData name="ANDRES ALFONSO MIRA MEJIA" userId="63870f60-823e-4b81-ab46-a4e4f47c2034" providerId="ADAL" clId="{3303306A-3E8C-472B-8405-D29BD9424991}" dt="2021-10-12T16:46:03.177" v="833" actId="403"/>
          <ac:spMkLst>
            <pc:docMk/>
            <pc:sldMk cId="3604963746" sldId="273"/>
            <ac:spMk id="3" creationId="{7015C923-AF0C-4649-AC78-D08D5365BCF3}"/>
          </ac:spMkLst>
        </pc:spChg>
        <pc:spChg chg="add del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71" creationId="{10162E77-11AD-44A7-84EC-40C59EEFBD2E}"/>
          </ac:spMkLst>
        </pc:spChg>
        <pc:spChg chg="add del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75" creationId="{6329CBCE-21AE-419D-AC1F-8ACF510A6670}"/>
          </ac:spMkLst>
        </pc:spChg>
        <pc:spChg chg="add del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77" creationId="{FF2DA012-1414-493D-888F-5D99D0BDA322}"/>
          </ac:spMkLst>
        </pc:spChg>
        <pc:spChg chg="add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135" creationId="{C33BF9DD-8A45-4EEE-B231-0A14D322E5F9}"/>
          </ac:spMkLst>
        </pc:spChg>
        <pc:spChg chg="add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139" creationId="{D5FBCAC9-BD8B-4F3B-AD74-EF37D4211349}"/>
          </ac:spMkLst>
        </pc:spChg>
        <pc:spChg chg="add">
          <ac:chgData name="ANDRES ALFONSO MIRA MEJIA" userId="63870f60-823e-4b81-ab46-a4e4f47c2034" providerId="ADAL" clId="{3303306A-3E8C-472B-8405-D29BD9424991}" dt="2021-10-12T16:44:35.734" v="824" actId="26606"/>
          <ac:spMkLst>
            <pc:docMk/>
            <pc:sldMk cId="3604963746" sldId="273"/>
            <ac:spMk id="141" creationId="{9556C5A8-AD7E-4CE7-87BE-9EA3B5E1786F}"/>
          </ac:spMkLst>
        </pc:spChg>
        <pc:picChg chg="add del">
          <ac:chgData name="ANDRES ALFONSO MIRA MEJIA" userId="63870f60-823e-4b81-ab46-a4e4f47c2034" providerId="ADAL" clId="{3303306A-3E8C-472B-8405-D29BD9424991}" dt="2021-10-12T16:33:03.302" v="713" actId="22"/>
          <ac:picMkLst>
            <pc:docMk/>
            <pc:sldMk cId="3604963746" sldId="273"/>
            <ac:picMk id="5" creationId="{0DAC4333-62AE-401A-B698-477152CF16F6}"/>
          </ac:picMkLst>
        </pc:picChg>
        <pc:picChg chg="add del">
          <ac:chgData name="ANDRES ALFONSO MIRA MEJIA" userId="63870f60-823e-4b81-ab46-a4e4f47c2034" providerId="ADAL" clId="{3303306A-3E8C-472B-8405-D29BD9424991}" dt="2021-10-12T16:33:39.921" v="738" actId="21"/>
          <ac:picMkLst>
            <pc:docMk/>
            <pc:sldMk cId="3604963746" sldId="273"/>
            <ac:picMk id="7" creationId="{CFD89826-CDCF-4B81-801E-93CB10C076D2}"/>
          </ac:picMkLst>
        </pc:picChg>
        <pc:picChg chg="add mod">
          <ac:chgData name="ANDRES ALFONSO MIRA MEJIA" userId="63870f60-823e-4b81-ab46-a4e4f47c2034" providerId="ADAL" clId="{3303306A-3E8C-472B-8405-D29BD9424991}" dt="2021-10-12T16:44:35.734" v="824" actId="26606"/>
          <ac:picMkLst>
            <pc:docMk/>
            <pc:sldMk cId="3604963746" sldId="273"/>
            <ac:picMk id="3074" creationId="{14DAE9DC-974D-4665-A4BB-7DAE831A94D1}"/>
          </ac:picMkLst>
        </pc:picChg>
        <pc:cxnChg chg="add del">
          <ac:chgData name="ANDRES ALFONSO MIRA MEJIA" userId="63870f60-823e-4b81-ab46-a4e4f47c2034" providerId="ADAL" clId="{3303306A-3E8C-472B-8405-D29BD9424991}" dt="2021-10-12T16:44:35.734" v="824" actId="26606"/>
          <ac:cxnSpMkLst>
            <pc:docMk/>
            <pc:sldMk cId="3604963746" sldId="273"/>
            <ac:cxnSpMk id="73" creationId="{5AB158E9-1B40-4CD6-95F0-95CA11DF7B7A}"/>
          </ac:cxnSpMkLst>
        </pc:cxnChg>
        <pc:cxnChg chg="add">
          <ac:chgData name="ANDRES ALFONSO MIRA MEJIA" userId="63870f60-823e-4b81-ab46-a4e4f47c2034" providerId="ADAL" clId="{3303306A-3E8C-472B-8405-D29BD9424991}" dt="2021-10-12T16:44:35.734" v="824" actId="26606"/>
          <ac:cxnSpMkLst>
            <pc:docMk/>
            <pc:sldMk cId="3604963746" sldId="273"/>
            <ac:cxnSpMk id="137" creationId="{9020DCC9-F851-4562-BB20-1AB3C51BFD08}"/>
          </ac:cxnSpMkLst>
        </pc:cxnChg>
      </pc:sldChg>
      <pc:sldChg chg="addSp modSp add mod setBg">
        <pc:chgData name="ANDRES ALFONSO MIRA MEJIA" userId="63870f60-823e-4b81-ab46-a4e4f47c2034" providerId="ADAL" clId="{3303306A-3E8C-472B-8405-D29BD9424991}" dt="2021-10-12T16:45:55.068" v="831" actId="403"/>
        <pc:sldMkLst>
          <pc:docMk/>
          <pc:sldMk cId="1595838106" sldId="274"/>
        </pc:sldMkLst>
        <pc:spChg chg="mod">
          <ac:chgData name="ANDRES ALFONSO MIRA MEJIA" userId="63870f60-823e-4b81-ab46-a4e4f47c2034" providerId="ADAL" clId="{3303306A-3E8C-472B-8405-D29BD9424991}" dt="2021-10-12T16:45:46.687" v="830" actId="6549"/>
          <ac:spMkLst>
            <pc:docMk/>
            <pc:sldMk cId="1595838106" sldId="274"/>
            <ac:spMk id="2" creationId="{FFB2A95F-5724-4060-931D-4ED7B57E198B}"/>
          </ac:spMkLst>
        </pc:spChg>
        <pc:spChg chg="mod ord">
          <ac:chgData name="ANDRES ALFONSO MIRA MEJIA" userId="63870f60-823e-4b81-ab46-a4e4f47c2034" providerId="ADAL" clId="{3303306A-3E8C-472B-8405-D29BD9424991}" dt="2021-10-12T16:45:55.068" v="831" actId="403"/>
          <ac:spMkLst>
            <pc:docMk/>
            <pc:sldMk cId="1595838106" sldId="274"/>
            <ac:spMk id="3" creationId="{7015C923-AF0C-4649-AC78-D08D5365BCF3}"/>
          </ac:spMkLst>
        </pc:spChg>
        <pc:spChg chg="add">
          <ac:chgData name="ANDRES ALFONSO MIRA MEJIA" userId="63870f60-823e-4b81-ab46-a4e4f47c2034" providerId="ADAL" clId="{3303306A-3E8C-472B-8405-D29BD9424991}" dt="2021-10-12T16:45:21.261" v="826" actId="26606"/>
          <ac:spMkLst>
            <pc:docMk/>
            <pc:sldMk cId="1595838106" sldId="274"/>
            <ac:spMk id="71" creationId="{5CF81D86-BDBA-477C-B7DD-8D359BB9965B}"/>
          </ac:spMkLst>
        </pc:spChg>
        <pc:spChg chg="add">
          <ac:chgData name="ANDRES ALFONSO MIRA MEJIA" userId="63870f60-823e-4b81-ab46-a4e4f47c2034" providerId="ADAL" clId="{3303306A-3E8C-472B-8405-D29BD9424991}" dt="2021-10-12T16:45:21.261" v="826" actId="26606"/>
          <ac:spMkLst>
            <pc:docMk/>
            <pc:sldMk cId="1595838106" sldId="274"/>
            <ac:spMk id="75" creationId="{88AA064E-5F6E-4024-BC28-EDDC3DFC70E1}"/>
          </ac:spMkLst>
        </pc:spChg>
        <pc:spChg chg="add">
          <ac:chgData name="ANDRES ALFONSO MIRA MEJIA" userId="63870f60-823e-4b81-ab46-a4e4f47c2034" providerId="ADAL" clId="{3303306A-3E8C-472B-8405-D29BD9424991}" dt="2021-10-12T16:45:21.261" v="826" actId="26606"/>
          <ac:spMkLst>
            <pc:docMk/>
            <pc:sldMk cId="1595838106" sldId="274"/>
            <ac:spMk id="77" creationId="{03B29638-4838-4B9B-B9DB-96E542BAF3E6}"/>
          </ac:spMkLst>
        </pc:spChg>
        <pc:picChg chg="add mod">
          <ac:chgData name="ANDRES ALFONSO MIRA MEJIA" userId="63870f60-823e-4b81-ab46-a4e4f47c2034" providerId="ADAL" clId="{3303306A-3E8C-472B-8405-D29BD9424991}" dt="2021-10-12T16:45:21.261" v="826" actId="26606"/>
          <ac:picMkLst>
            <pc:docMk/>
            <pc:sldMk cId="1595838106" sldId="274"/>
            <ac:picMk id="5122" creationId="{0A2E046F-E84D-4105-88E1-171F1E54E74F}"/>
          </ac:picMkLst>
        </pc:picChg>
        <pc:cxnChg chg="add">
          <ac:chgData name="ANDRES ALFONSO MIRA MEJIA" userId="63870f60-823e-4b81-ab46-a4e4f47c2034" providerId="ADAL" clId="{3303306A-3E8C-472B-8405-D29BD9424991}" dt="2021-10-12T16:45:21.261" v="826" actId="26606"/>
          <ac:cxnSpMkLst>
            <pc:docMk/>
            <pc:sldMk cId="1595838106" sldId="274"/>
            <ac:cxnSpMk id="73" creationId="{C65F3E9C-EF11-4F8F-A621-399C7A3E6401}"/>
          </ac:cxnSpMkLst>
        </pc:cxnChg>
      </pc:sldChg>
      <pc:sldChg chg="addSp delSp modSp add mod setBg">
        <pc:chgData name="ANDRES ALFONSO MIRA MEJIA" userId="63870f60-823e-4b81-ab46-a4e4f47c2034" providerId="ADAL" clId="{3303306A-3E8C-472B-8405-D29BD9424991}" dt="2021-10-12T16:48:49.767" v="874" actId="123"/>
        <pc:sldMkLst>
          <pc:docMk/>
          <pc:sldMk cId="1009068043" sldId="275"/>
        </pc:sldMkLst>
        <pc:spChg chg="mod">
          <ac:chgData name="ANDRES ALFONSO MIRA MEJIA" userId="63870f60-823e-4b81-ab46-a4e4f47c2034" providerId="ADAL" clId="{3303306A-3E8C-472B-8405-D29BD9424991}" dt="2021-10-12T16:48:21.861" v="870" actId="26606"/>
          <ac:spMkLst>
            <pc:docMk/>
            <pc:sldMk cId="1009068043" sldId="275"/>
            <ac:spMk id="2" creationId="{FFB2A95F-5724-4060-931D-4ED7B57E198B}"/>
          </ac:spMkLst>
        </pc:spChg>
        <pc:spChg chg="mod ord">
          <ac:chgData name="ANDRES ALFONSO MIRA MEJIA" userId="63870f60-823e-4b81-ab46-a4e4f47c2034" providerId="ADAL" clId="{3303306A-3E8C-472B-8405-D29BD9424991}" dt="2021-10-12T16:48:49.767" v="874" actId="123"/>
          <ac:spMkLst>
            <pc:docMk/>
            <pc:sldMk cId="1009068043" sldId="275"/>
            <ac:spMk id="3" creationId="{7015C923-AF0C-4649-AC78-D08D5365BCF3}"/>
          </ac:spMkLst>
        </pc:spChg>
        <pc:spChg chg="add del">
          <ac:chgData name="ANDRES ALFONSO MIRA MEJIA" userId="63870f60-823e-4b81-ab46-a4e4f47c2034" providerId="ADAL" clId="{3303306A-3E8C-472B-8405-D29BD9424991}" dt="2021-10-12T16:47:13.815" v="836" actId="26606"/>
          <ac:spMkLst>
            <pc:docMk/>
            <pc:sldMk cId="1009068043" sldId="275"/>
            <ac:spMk id="71" creationId="{311973C2-EB8B-452A-A698-4A252FD3AE28}"/>
          </ac:spMkLst>
        </pc:spChg>
        <pc:spChg chg="add del">
          <ac:chgData name="ANDRES ALFONSO MIRA MEJIA" userId="63870f60-823e-4b81-ab46-a4e4f47c2034" providerId="ADAL" clId="{3303306A-3E8C-472B-8405-D29BD9424991}" dt="2021-10-12T16:47:13.815" v="836" actId="26606"/>
          <ac:spMkLst>
            <pc:docMk/>
            <pc:sldMk cId="1009068043" sldId="275"/>
            <ac:spMk id="73" creationId="{10162E77-11AD-44A7-84EC-40C59EEFBD2E}"/>
          </ac:spMkLst>
        </pc:spChg>
        <pc:spChg chg="add del">
          <ac:chgData name="ANDRES ALFONSO MIRA MEJIA" userId="63870f60-823e-4b81-ab46-a4e4f47c2034" providerId="ADAL" clId="{3303306A-3E8C-472B-8405-D29BD9424991}" dt="2021-10-12T16:47:18.076" v="838" actId="26606"/>
          <ac:spMkLst>
            <pc:docMk/>
            <pc:sldMk cId="1009068043" sldId="275"/>
            <ac:spMk id="77" creationId="{03B29638-4838-4B9B-B9DB-96E542BAF3E6}"/>
          </ac:spMkLst>
        </pc:spChg>
        <pc:spChg chg="add del">
          <ac:chgData name="ANDRES ALFONSO MIRA MEJIA" userId="63870f60-823e-4b81-ab46-a4e4f47c2034" providerId="ADAL" clId="{3303306A-3E8C-472B-8405-D29BD9424991}" dt="2021-10-12T16:48:08.985" v="861" actId="26606"/>
          <ac:spMkLst>
            <pc:docMk/>
            <pc:sldMk cId="1009068043" sldId="275"/>
            <ac:spMk id="80" creationId="{C33BF9DD-8A45-4EEE-B231-0A14D322E5F9}"/>
          </ac:spMkLst>
        </pc:spChg>
        <pc:spChg chg="add del">
          <ac:chgData name="ANDRES ALFONSO MIRA MEJIA" userId="63870f60-823e-4b81-ab46-a4e4f47c2034" providerId="ADAL" clId="{3303306A-3E8C-472B-8405-D29BD9424991}" dt="2021-10-12T16:48:08.985" v="861" actId="26606"/>
          <ac:spMkLst>
            <pc:docMk/>
            <pc:sldMk cId="1009068043" sldId="275"/>
            <ac:spMk id="84" creationId="{D5FBCAC9-BD8B-4F3B-AD74-EF37D4211349}"/>
          </ac:spMkLst>
        </pc:spChg>
        <pc:spChg chg="add del">
          <ac:chgData name="ANDRES ALFONSO MIRA MEJIA" userId="63870f60-823e-4b81-ab46-a4e4f47c2034" providerId="ADAL" clId="{3303306A-3E8C-472B-8405-D29BD9424991}" dt="2021-10-12T16:48:08.985" v="861" actId="26606"/>
          <ac:spMkLst>
            <pc:docMk/>
            <pc:sldMk cId="1009068043" sldId="275"/>
            <ac:spMk id="86" creationId="{9556C5A8-AD7E-4CE7-87BE-9EA3B5E1786F}"/>
          </ac:spMkLst>
        </pc:spChg>
        <pc:spChg chg="add del">
          <ac:chgData name="ANDRES ALFONSO MIRA MEJIA" userId="63870f60-823e-4b81-ab46-a4e4f47c2034" providerId="ADAL" clId="{3303306A-3E8C-472B-8405-D29BD9424991}" dt="2021-10-12T16:47:18.076" v="838" actId="26606"/>
          <ac:spMkLst>
            <pc:docMk/>
            <pc:sldMk cId="1009068043" sldId="275"/>
            <ac:spMk id="6148" creationId="{5CF81D86-BDBA-477C-B7DD-8D359BB9965B}"/>
          </ac:spMkLst>
        </pc:spChg>
        <pc:spChg chg="add del">
          <ac:chgData name="ANDRES ALFONSO MIRA MEJIA" userId="63870f60-823e-4b81-ab46-a4e4f47c2034" providerId="ADAL" clId="{3303306A-3E8C-472B-8405-D29BD9424991}" dt="2021-10-12T16:47:18.076" v="838" actId="26606"/>
          <ac:spMkLst>
            <pc:docMk/>
            <pc:sldMk cId="1009068043" sldId="275"/>
            <ac:spMk id="6150" creationId="{88AA064E-5F6E-4024-BC28-EDDC3DFC70E1}"/>
          </ac:spMkLst>
        </pc:spChg>
        <pc:spChg chg="add del">
          <ac:chgData name="ANDRES ALFONSO MIRA MEJIA" userId="63870f60-823e-4b81-ab46-a4e4f47c2034" providerId="ADAL" clId="{3303306A-3E8C-472B-8405-D29BD9424991}" dt="2021-10-12T16:48:21.861" v="870" actId="26606"/>
          <ac:spMkLst>
            <pc:docMk/>
            <pc:sldMk cId="1009068043" sldId="275"/>
            <ac:spMk id="6152" creationId="{52ABB703-2B0E-4C3B-B4A2-F3973548E561}"/>
          </ac:spMkLst>
        </pc:spChg>
        <pc:spChg chg="add del">
          <ac:chgData name="ANDRES ALFONSO MIRA MEJIA" userId="63870f60-823e-4b81-ab46-a4e4f47c2034" providerId="ADAL" clId="{3303306A-3E8C-472B-8405-D29BD9424991}" dt="2021-10-12T16:48:21.861" v="870" actId="26606"/>
          <ac:spMkLst>
            <pc:docMk/>
            <pc:sldMk cId="1009068043" sldId="275"/>
            <ac:spMk id="6154" creationId="{E95DA498-D9A2-4DA9-B9DA-B3776E08CF7E}"/>
          </ac:spMkLst>
        </pc:spChg>
        <pc:spChg chg="add del">
          <ac:chgData name="ANDRES ALFONSO MIRA MEJIA" userId="63870f60-823e-4b81-ab46-a4e4f47c2034" providerId="ADAL" clId="{3303306A-3E8C-472B-8405-D29BD9424991}" dt="2021-10-12T16:48:21.861" v="870" actId="26606"/>
          <ac:spMkLst>
            <pc:docMk/>
            <pc:sldMk cId="1009068043" sldId="275"/>
            <ac:spMk id="6155" creationId="{82A73093-4B9D-420D-B17E-52293703A1D4}"/>
          </ac:spMkLst>
        </pc:spChg>
        <pc:spChg chg="add del">
          <ac:chgData name="ANDRES ALFONSO MIRA MEJIA" userId="63870f60-823e-4b81-ab46-a4e4f47c2034" providerId="ADAL" clId="{3303306A-3E8C-472B-8405-D29BD9424991}" dt="2021-10-12T16:48:11.493" v="863" actId="26606"/>
          <ac:spMkLst>
            <pc:docMk/>
            <pc:sldMk cId="1009068043" sldId="275"/>
            <ac:spMk id="6157" creationId="{52ABB703-2B0E-4C3B-B4A2-F3973548E561}"/>
          </ac:spMkLst>
        </pc:spChg>
        <pc:spChg chg="add del">
          <ac:chgData name="ANDRES ALFONSO MIRA MEJIA" userId="63870f60-823e-4b81-ab46-a4e4f47c2034" providerId="ADAL" clId="{3303306A-3E8C-472B-8405-D29BD9424991}" dt="2021-10-12T16:48:11.493" v="863" actId="26606"/>
          <ac:spMkLst>
            <pc:docMk/>
            <pc:sldMk cId="1009068043" sldId="275"/>
            <ac:spMk id="6159" creationId="{E95DA498-D9A2-4DA9-B9DA-B3776E08CF7E}"/>
          </ac:spMkLst>
        </pc:spChg>
        <pc:spChg chg="add del">
          <ac:chgData name="ANDRES ALFONSO MIRA MEJIA" userId="63870f60-823e-4b81-ab46-a4e4f47c2034" providerId="ADAL" clId="{3303306A-3E8C-472B-8405-D29BD9424991}" dt="2021-10-12T16:48:11.493" v="863" actId="26606"/>
          <ac:spMkLst>
            <pc:docMk/>
            <pc:sldMk cId="1009068043" sldId="275"/>
            <ac:spMk id="6160" creationId="{82A73093-4B9D-420D-B17E-52293703A1D4}"/>
          </ac:spMkLst>
        </pc:spChg>
        <pc:spChg chg="add del">
          <ac:chgData name="ANDRES ALFONSO MIRA MEJIA" userId="63870f60-823e-4b81-ab46-a4e4f47c2034" providerId="ADAL" clId="{3303306A-3E8C-472B-8405-D29BD9424991}" dt="2021-10-12T16:48:13.134" v="865" actId="26606"/>
          <ac:spMkLst>
            <pc:docMk/>
            <pc:sldMk cId="1009068043" sldId="275"/>
            <ac:spMk id="6162" creationId="{284B70D5-875B-433D-BDBD-1522A85D6C1D}"/>
          </ac:spMkLst>
        </pc:spChg>
        <pc:spChg chg="add del">
          <ac:chgData name="ANDRES ALFONSO MIRA MEJIA" userId="63870f60-823e-4b81-ab46-a4e4f47c2034" providerId="ADAL" clId="{3303306A-3E8C-472B-8405-D29BD9424991}" dt="2021-10-12T16:48:13.134" v="865" actId="26606"/>
          <ac:spMkLst>
            <pc:docMk/>
            <pc:sldMk cId="1009068043" sldId="275"/>
            <ac:spMk id="6164" creationId="{1E299956-A9E7-4FC1-A0B1-D590CA9730E8}"/>
          </ac:spMkLst>
        </pc:spChg>
        <pc:spChg chg="add del">
          <ac:chgData name="ANDRES ALFONSO MIRA MEJIA" userId="63870f60-823e-4b81-ab46-a4e4f47c2034" providerId="ADAL" clId="{3303306A-3E8C-472B-8405-D29BD9424991}" dt="2021-10-12T16:48:13.134" v="865" actId="26606"/>
          <ac:spMkLst>
            <pc:docMk/>
            <pc:sldMk cId="1009068043" sldId="275"/>
            <ac:spMk id="6165" creationId="{17FC539C-B783-4B03-9F9E-D13430F3F64F}"/>
          </ac:spMkLst>
        </pc:spChg>
        <pc:spChg chg="add del">
          <ac:chgData name="ANDRES ALFONSO MIRA MEJIA" userId="63870f60-823e-4b81-ab46-a4e4f47c2034" providerId="ADAL" clId="{3303306A-3E8C-472B-8405-D29BD9424991}" dt="2021-10-12T16:48:16.751" v="867" actId="26606"/>
          <ac:spMkLst>
            <pc:docMk/>
            <pc:sldMk cId="1009068043" sldId="275"/>
            <ac:spMk id="6167" creationId="{5CF81D86-BDBA-477C-B7DD-8D359BB9965B}"/>
          </ac:spMkLst>
        </pc:spChg>
        <pc:spChg chg="add del">
          <ac:chgData name="ANDRES ALFONSO MIRA MEJIA" userId="63870f60-823e-4b81-ab46-a4e4f47c2034" providerId="ADAL" clId="{3303306A-3E8C-472B-8405-D29BD9424991}" dt="2021-10-12T16:48:16.751" v="867" actId="26606"/>
          <ac:spMkLst>
            <pc:docMk/>
            <pc:sldMk cId="1009068043" sldId="275"/>
            <ac:spMk id="6169" creationId="{88AA064E-5F6E-4024-BC28-EDDC3DFC70E1}"/>
          </ac:spMkLst>
        </pc:spChg>
        <pc:spChg chg="add del">
          <ac:chgData name="ANDRES ALFONSO MIRA MEJIA" userId="63870f60-823e-4b81-ab46-a4e4f47c2034" providerId="ADAL" clId="{3303306A-3E8C-472B-8405-D29BD9424991}" dt="2021-10-12T16:48:16.751" v="867" actId="26606"/>
          <ac:spMkLst>
            <pc:docMk/>
            <pc:sldMk cId="1009068043" sldId="275"/>
            <ac:spMk id="6170" creationId="{03B29638-4838-4B9B-B9DB-96E542BAF3E6}"/>
          </ac:spMkLst>
        </pc:spChg>
        <pc:spChg chg="add del">
          <ac:chgData name="ANDRES ALFONSO MIRA MEJIA" userId="63870f60-823e-4b81-ab46-a4e4f47c2034" providerId="ADAL" clId="{3303306A-3E8C-472B-8405-D29BD9424991}" dt="2021-10-12T16:48:21.858" v="869" actId="26606"/>
          <ac:spMkLst>
            <pc:docMk/>
            <pc:sldMk cId="1009068043" sldId="275"/>
            <ac:spMk id="6172" creationId="{10162E77-11AD-44A7-84EC-40C59EEFBD2E}"/>
          </ac:spMkLst>
        </pc:spChg>
        <pc:spChg chg="add del">
          <ac:chgData name="ANDRES ALFONSO MIRA MEJIA" userId="63870f60-823e-4b81-ab46-a4e4f47c2034" providerId="ADAL" clId="{3303306A-3E8C-472B-8405-D29BD9424991}" dt="2021-10-12T16:48:21.858" v="869" actId="26606"/>
          <ac:spMkLst>
            <pc:docMk/>
            <pc:sldMk cId="1009068043" sldId="275"/>
            <ac:spMk id="6174" creationId="{6329CBCE-21AE-419D-AC1F-8ACF510A6670}"/>
          </ac:spMkLst>
        </pc:spChg>
        <pc:spChg chg="add del">
          <ac:chgData name="ANDRES ALFONSO MIRA MEJIA" userId="63870f60-823e-4b81-ab46-a4e4f47c2034" providerId="ADAL" clId="{3303306A-3E8C-472B-8405-D29BD9424991}" dt="2021-10-12T16:48:21.858" v="869" actId="26606"/>
          <ac:spMkLst>
            <pc:docMk/>
            <pc:sldMk cId="1009068043" sldId="275"/>
            <ac:spMk id="6175" creationId="{FF2DA012-1414-493D-888F-5D99D0BDA322}"/>
          </ac:spMkLst>
        </pc:spChg>
        <pc:picChg chg="add mod ord">
          <ac:chgData name="ANDRES ALFONSO MIRA MEJIA" userId="63870f60-823e-4b81-ab46-a4e4f47c2034" providerId="ADAL" clId="{3303306A-3E8C-472B-8405-D29BD9424991}" dt="2021-10-12T16:48:37.418" v="873" actId="1076"/>
          <ac:picMkLst>
            <pc:docMk/>
            <pc:sldMk cId="1009068043" sldId="275"/>
            <ac:picMk id="6146" creationId="{11DDB4A5-8619-4887-B3E6-BF70B4992B1F}"/>
          </ac:picMkLst>
        </pc:picChg>
        <pc:cxnChg chg="add del">
          <ac:chgData name="ANDRES ALFONSO MIRA MEJIA" userId="63870f60-823e-4b81-ab46-a4e4f47c2034" providerId="ADAL" clId="{3303306A-3E8C-472B-8405-D29BD9424991}" dt="2021-10-12T16:47:13.815" v="836" actId="26606"/>
          <ac:cxnSpMkLst>
            <pc:docMk/>
            <pc:sldMk cId="1009068043" sldId="275"/>
            <ac:cxnSpMk id="75" creationId="{5AB158E9-1B40-4CD6-95F0-95CA11DF7B7A}"/>
          </ac:cxnSpMkLst>
        </pc:cxnChg>
        <pc:cxnChg chg="add del">
          <ac:chgData name="ANDRES ALFONSO MIRA MEJIA" userId="63870f60-823e-4b81-ab46-a4e4f47c2034" providerId="ADAL" clId="{3303306A-3E8C-472B-8405-D29BD9424991}" dt="2021-10-12T16:48:08.985" v="861" actId="26606"/>
          <ac:cxnSpMkLst>
            <pc:docMk/>
            <pc:sldMk cId="1009068043" sldId="275"/>
            <ac:cxnSpMk id="82" creationId="{9020DCC9-F851-4562-BB20-1AB3C51BFD08}"/>
          </ac:cxnSpMkLst>
        </pc:cxnChg>
        <pc:cxnChg chg="add del">
          <ac:chgData name="ANDRES ALFONSO MIRA MEJIA" userId="63870f60-823e-4b81-ab46-a4e4f47c2034" providerId="ADAL" clId="{3303306A-3E8C-472B-8405-D29BD9424991}" dt="2021-10-12T16:47:18.076" v="838" actId="26606"/>
          <ac:cxnSpMkLst>
            <pc:docMk/>
            <pc:sldMk cId="1009068043" sldId="275"/>
            <ac:cxnSpMk id="6149" creationId="{C65F3E9C-EF11-4F8F-A621-399C7A3E6401}"/>
          </ac:cxnSpMkLst>
        </pc:cxnChg>
        <pc:cxnChg chg="add del">
          <ac:chgData name="ANDRES ALFONSO MIRA MEJIA" userId="63870f60-823e-4b81-ab46-a4e4f47c2034" providerId="ADAL" clId="{3303306A-3E8C-472B-8405-D29BD9424991}" dt="2021-10-12T16:48:21.861" v="870" actId="26606"/>
          <ac:cxnSpMkLst>
            <pc:docMk/>
            <pc:sldMk cId="1009068043" sldId="275"/>
            <ac:cxnSpMk id="6153" creationId="{9C21570E-E159-49A6-9891-FA397B7A92D3}"/>
          </ac:cxnSpMkLst>
        </pc:cxnChg>
        <pc:cxnChg chg="add del">
          <ac:chgData name="ANDRES ALFONSO MIRA MEJIA" userId="63870f60-823e-4b81-ab46-a4e4f47c2034" providerId="ADAL" clId="{3303306A-3E8C-472B-8405-D29BD9424991}" dt="2021-10-12T16:48:11.493" v="863" actId="26606"/>
          <ac:cxnSpMkLst>
            <pc:docMk/>
            <pc:sldMk cId="1009068043" sldId="275"/>
            <ac:cxnSpMk id="6158" creationId="{9C21570E-E159-49A6-9891-FA397B7A92D3}"/>
          </ac:cxnSpMkLst>
        </pc:cxnChg>
        <pc:cxnChg chg="add del">
          <ac:chgData name="ANDRES ALFONSO MIRA MEJIA" userId="63870f60-823e-4b81-ab46-a4e4f47c2034" providerId="ADAL" clId="{3303306A-3E8C-472B-8405-D29BD9424991}" dt="2021-10-12T16:48:13.134" v="865" actId="26606"/>
          <ac:cxnSpMkLst>
            <pc:docMk/>
            <pc:sldMk cId="1009068043" sldId="275"/>
            <ac:cxnSpMk id="6163" creationId="{C947DF4A-614C-4B4C-8B80-E5B9D8E8CFED}"/>
          </ac:cxnSpMkLst>
        </pc:cxnChg>
        <pc:cxnChg chg="add del">
          <ac:chgData name="ANDRES ALFONSO MIRA MEJIA" userId="63870f60-823e-4b81-ab46-a4e4f47c2034" providerId="ADAL" clId="{3303306A-3E8C-472B-8405-D29BD9424991}" dt="2021-10-12T16:48:16.751" v="867" actId="26606"/>
          <ac:cxnSpMkLst>
            <pc:docMk/>
            <pc:sldMk cId="1009068043" sldId="275"/>
            <ac:cxnSpMk id="6168" creationId="{C65F3E9C-EF11-4F8F-A621-399C7A3E6401}"/>
          </ac:cxnSpMkLst>
        </pc:cxnChg>
        <pc:cxnChg chg="add del">
          <ac:chgData name="ANDRES ALFONSO MIRA MEJIA" userId="63870f60-823e-4b81-ab46-a4e4f47c2034" providerId="ADAL" clId="{3303306A-3E8C-472B-8405-D29BD9424991}" dt="2021-10-12T16:48:21.858" v="869" actId="26606"/>
          <ac:cxnSpMkLst>
            <pc:docMk/>
            <pc:sldMk cId="1009068043" sldId="275"/>
            <ac:cxnSpMk id="6173" creationId="{5AB158E9-1B40-4CD6-95F0-95CA11DF7B7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36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645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2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001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71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13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33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4679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539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44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60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0FC036-F735-48C2-98EF-AEB9AC64D307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825DEE6-A68C-4046-818E-7F6D73DE4AAF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0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B90893-E3BD-4554-BF97-B75B542FF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r>
              <a:rPr lang="es-CO" sz="5600"/>
              <a:t>Estrategias de versionamiento con Git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ED3A0-9965-48CA-BB91-B6B56D27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7" y="1370216"/>
            <a:ext cx="5131653" cy="21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artir de ahora podemos tener repositorios privados en GitHub con nuestra  cuenta gratuita | Ubuntizando.com">
            <a:extLst>
              <a:ext uri="{FF2B5EF4-FFF2-40B4-BE49-F238E27FC236}">
                <a16:creationId xmlns:a16="http://schemas.microsoft.com/office/drawing/2014/main" id="{5D58FBE9-2CF0-4D7D-8443-F28A885B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891" y="1097925"/>
            <a:ext cx="5118182" cy="26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2516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AD1DB-4F6F-4643-8FEE-9EF2D5DD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b="1" dirty="0"/>
              <a:t>¿Cuáles estrategias de </a:t>
            </a:r>
            <a:r>
              <a:rPr lang="es-CO" sz="4000" b="1" dirty="0" err="1"/>
              <a:t>versionamiento</a:t>
            </a:r>
            <a:r>
              <a:rPr lang="es-CO" sz="4000" b="1" dirty="0"/>
              <a:t> existen?</a:t>
            </a:r>
            <a:endParaRPr lang="es-CO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81DD02-07C1-4A22-8616-7498268C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09" y="2246958"/>
            <a:ext cx="8152381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7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AD1DB-4F6F-4643-8FEE-9EF2D5DD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b="1" dirty="0"/>
              <a:t>¿Cuáles estrategias de </a:t>
            </a:r>
            <a:r>
              <a:rPr lang="es-CO" sz="4000" b="1" dirty="0" err="1"/>
              <a:t>versionamiento</a:t>
            </a:r>
            <a:r>
              <a:rPr lang="es-CO" sz="4000" b="1" dirty="0"/>
              <a:t> existen?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C5FA1F-64EC-47EE-9E41-8CA2BA4A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42" y="2366487"/>
            <a:ext cx="7190476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5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FBFF947-0568-41C8-9D1F-B98750138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146F29-E510-4DB4-B56B-1A876664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FDA1FA-3541-46E6-83FF-BDDA692B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498AA7-6488-444E-9932-8FF121F1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344" y="758952"/>
            <a:ext cx="622749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dirty="0" err="1">
                <a:solidFill>
                  <a:srgbClr val="FFFFFF"/>
                </a:solidFill>
              </a:rPr>
              <a:t>Estrategia</a:t>
            </a:r>
            <a:r>
              <a:rPr lang="en-US" sz="6800" dirty="0">
                <a:solidFill>
                  <a:srgbClr val="FFFFFF"/>
                </a:solidFill>
              </a:rPr>
              <a:t> </a:t>
            </a:r>
            <a:r>
              <a:rPr lang="en-US" sz="6800" dirty="0" err="1">
                <a:solidFill>
                  <a:srgbClr val="FFFFFF"/>
                </a:solidFill>
              </a:rPr>
              <a:t>inicial</a:t>
            </a:r>
            <a:r>
              <a:rPr lang="en-US" sz="6800" dirty="0">
                <a:solidFill>
                  <a:srgbClr val="FFFFFF"/>
                </a:solidFill>
              </a:rPr>
              <a:t> git flow </a:t>
            </a:r>
            <a:r>
              <a:rPr lang="en-US" sz="6800" dirty="0" err="1">
                <a:solidFill>
                  <a:srgbClr val="FFFFFF"/>
                </a:solidFill>
              </a:rPr>
              <a:t>Equipo</a:t>
            </a:r>
            <a:r>
              <a:rPr lang="en-US" sz="6800" dirty="0">
                <a:solidFill>
                  <a:srgbClr val="FFFFFF"/>
                </a:solidFill>
              </a:rPr>
              <a:t> BI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8AB643-00E2-4896-8ADB-20021B74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9" y="1368572"/>
            <a:ext cx="4020297" cy="19799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6A7830-4B1A-416E-8782-4D0DC1F29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ntroduction to Git Flow | 01">
            <a:extLst>
              <a:ext uri="{FF2B5EF4-FFF2-40B4-BE49-F238E27FC236}">
                <a16:creationId xmlns:a16="http://schemas.microsoft.com/office/drawing/2014/main" id="{3BBC126B-AE0F-4FA4-AF91-A11F0C15E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AutoShape 4" descr="Introduction to Git Flow | 01">
            <a:extLst>
              <a:ext uri="{FF2B5EF4-FFF2-40B4-BE49-F238E27FC236}">
                <a16:creationId xmlns:a16="http://schemas.microsoft.com/office/drawing/2014/main" id="{480F3E0E-2A7C-40BC-98CE-E2963D36D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0" name="Picture 6" descr="Feature branch">
            <a:extLst>
              <a:ext uri="{FF2B5EF4-FFF2-40B4-BE49-F238E27FC236}">
                <a16:creationId xmlns:a16="http://schemas.microsoft.com/office/drawing/2014/main" id="{0D5DD45C-F4F4-426F-BC16-A168E1B77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2"/>
          <a:stretch/>
        </p:blipFill>
        <p:spPr bwMode="auto">
          <a:xfrm>
            <a:off x="307960" y="3733800"/>
            <a:ext cx="4201467" cy="160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8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B361D-A0AB-4E92-8967-9D4F071E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 dirty="0"/>
              <a:t>Requerimientos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95388A-DF22-4A85-8442-7BAB1A409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 Sincronizar los desarrollos (</a:t>
            </a:r>
            <a:r>
              <a:rPr lang="es-CO" dirty="0" err="1"/>
              <a:t>Bitbucket</a:t>
            </a:r>
            <a:r>
              <a:rPr lang="es-CO" dirty="0"/>
              <a:t>-Servidor)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 Utilizar los nuevos desarrollos desde </a:t>
            </a:r>
            <a:r>
              <a:rPr lang="es-CO" dirty="0" err="1"/>
              <a:t>Bitbucket</a:t>
            </a:r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 Utilizar ramas secundarias por cada desarrollo de Jira y/o ticket por </a:t>
            </a:r>
            <a:r>
              <a:rPr lang="es-CO" dirty="0" err="1"/>
              <a:t>SeUs</a:t>
            </a:r>
            <a:endParaRPr lang="es-CO" dirty="0"/>
          </a:p>
          <a:p>
            <a:pPr>
              <a:buFont typeface="Arial" panose="020B0604020202020204" pitchFamily="34" charset="0"/>
              <a:buChar char="•"/>
            </a:pPr>
            <a:r>
              <a:rPr lang="es-CO" dirty="0"/>
              <a:t> Inicializar el nombre de las ramas secundarias </a:t>
            </a:r>
            <a:r>
              <a:rPr lang="es-CO" b="1" dirty="0" err="1"/>
              <a:t>feature</a:t>
            </a:r>
            <a:r>
              <a:rPr lang="es-CO" b="1" dirty="0"/>
              <a:t>/</a:t>
            </a:r>
            <a:r>
              <a:rPr lang="es-CO" dirty="0"/>
              <a:t>nombre. Ejemplos.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Jira: </a:t>
            </a:r>
            <a:r>
              <a:rPr lang="es-CO" dirty="0" err="1"/>
              <a:t>feature</a:t>
            </a:r>
            <a:r>
              <a:rPr lang="es-CO" dirty="0"/>
              <a:t>/EPFA-55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err="1"/>
              <a:t>SeUs</a:t>
            </a:r>
            <a:r>
              <a:rPr lang="es-CO" dirty="0"/>
              <a:t>: </a:t>
            </a:r>
            <a:r>
              <a:rPr lang="es-CO" dirty="0" err="1"/>
              <a:t>feature</a:t>
            </a:r>
            <a:r>
              <a:rPr lang="es-CO" dirty="0"/>
              <a:t>/Tk1234567</a:t>
            </a:r>
          </a:p>
        </p:txBody>
      </p:sp>
      <p:pic>
        <p:nvPicPr>
          <p:cNvPr id="7170" name="Picture 2" descr="Git monster illustration tentacles flat management task ora kanban monster illustration beer character git octo">
            <a:extLst>
              <a:ext uri="{FF2B5EF4-FFF2-40B4-BE49-F238E27FC236}">
                <a16:creationId xmlns:a16="http://schemas.microsoft.com/office/drawing/2014/main" id="{F644EBB5-1C5D-403E-ACA9-348B88B7D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6" r="13911"/>
          <a:stretch/>
        </p:blipFill>
        <p:spPr bwMode="auto">
          <a:xfrm>
            <a:off x="8020570" y="1916318"/>
            <a:ext cx="3135109" cy="34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7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26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28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30">
            <a:extLst>
              <a:ext uri="{FF2B5EF4-FFF2-40B4-BE49-F238E27FC236}">
                <a16:creationId xmlns:a16="http://schemas.microsoft.com/office/drawing/2014/main" id="{80BA5665-9598-4383-8F19-52182CBB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32">
            <a:extLst>
              <a:ext uri="{FF2B5EF4-FFF2-40B4-BE49-F238E27FC236}">
                <a16:creationId xmlns:a16="http://schemas.microsoft.com/office/drawing/2014/main" id="{B4C777A6-9696-47DF-BA90-40895EFCE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34">
            <a:extLst>
              <a:ext uri="{FF2B5EF4-FFF2-40B4-BE49-F238E27FC236}">
                <a16:creationId xmlns:a16="http://schemas.microsoft.com/office/drawing/2014/main" id="{5C05B094-D180-41FA-B209-8388E9F7D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B8F4988-881B-4449-89DB-8E012244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850"/>
          <a:stretch/>
        </p:blipFill>
        <p:spPr>
          <a:xfrm>
            <a:off x="6016368" y="1290642"/>
            <a:ext cx="5092361" cy="4128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99A65F-7F86-4810-A244-23D3E7A6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" r="-4" b="-4"/>
          <a:stretch/>
        </p:blipFill>
        <p:spPr>
          <a:xfrm>
            <a:off x="683599" y="1290642"/>
            <a:ext cx="5092361" cy="41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CE5990-06BC-4DBB-BAE5-047AF145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Estrategia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</a:t>
            </a: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flow Equipo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B20367-98D3-42AC-8A3D-AB054F93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338142"/>
            <a:ext cx="5131653" cy="220661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CBF01458-AF3C-43C0-BA79-3A7BD52BF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5074275" cy="360273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995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B2A95F-5724-4060-931D-4ED7B57E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s-CO" dirty="0"/>
              <a:t>Objetivo</a:t>
            </a:r>
          </a:p>
        </p:txBody>
      </p:sp>
      <p:pic>
        <p:nvPicPr>
          <p:cNvPr id="3074" name="Picture 2" descr="git gitflow git craken">
            <a:extLst>
              <a:ext uri="{FF2B5EF4-FFF2-40B4-BE49-F238E27FC236}">
                <a16:creationId xmlns:a16="http://schemas.microsoft.com/office/drawing/2014/main" id="{14DAE9DC-974D-4665-A4BB-7DAE831A9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r="24800" b="-2"/>
          <a:stretch/>
        </p:blipFill>
        <p:spPr bwMode="auto">
          <a:xfrm>
            <a:off x="633999" y="1758543"/>
            <a:ext cx="4001315" cy="307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5C923-AF0C-4649-AC78-D08D5365B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2800" b="0" i="0" dirty="0">
                <a:effectLst/>
                <a:latin typeface="Lato" panose="020F0502020204030203" pitchFamily="34" charset="0"/>
              </a:rPr>
              <a:t>El objetivo es que no se instancien y que no reciban código de forma directa a través de </a:t>
            </a:r>
            <a:r>
              <a:rPr lang="es-ES" sz="2800" b="0" i="0" dirty="0" err="1">
                <a:effectLst/>
                <a:latin typeface="Lato" panose="020F0502020204030203" pitchFamily="34" charset="0"/>
              </a:rPr>
              <a:t>commit</a:t>
            </a:r>
            <a:r>
              <a:rPr lang="es-ES" sz="2800" b="0" i="0" dirty="0">
                <a:effectLst/>
                <a:latin typeface="Lato" panose="020F0502020204030203" pitchFamily="34" charset="0"/>
              </a:rPr>
              <a:t>, siempre tienen que recibir código a través de ramas de tipo </a:t>
            </a:r>
            <a:r>
              <a:rPr lang="es-ES" sz="2800" b="0" i="0" dirty="0" err="1">
                <a:effectLst/>
                <a:latin typeface="Lato" panose="020F0502020204030203" pitchFamily="34" charset="0"/>
              </a:rPr>
              <a:t>Feature</a:t>
            </a:r>
            <a:r>
              <a:rPr lang="es-ES" sz="2800" b="0" i="0" dirty="0">
                <a:effectLst/>
                <a:latin typeface="Lato" panose="020F0502020204030203" pitchFamily="34" charset="0"/>
              </a:rPr>
              <a:t>, </a:t>
            </a:r>
            <a:r>
              <a:rPr lang="es-ES" sz="2800" b="0" i="0" dirty="0" err="1">
                <a:effectLst/>
                <a:latin typeface="Lato" panose="020F0502020204030203" pitchFamily="34" charset="0"/>
              </a:rPr>
              <a:t>Release</a:t>
            </a:r>
            <a:r>
              <a:rPr lang="es-ES" sz="2800" b="0" i="0" dirty="0">
                <a:effectLst/>
                <a:latin typeface="Lato" panose="020F0502020204030203" pitchFamily="34" charset="0"/>
              </a:rPr>
              <a:t> y </a:t>
            </a:r>
            <a:r>
              <a:rPr lang="es-ES" sz="2800" b="0" i="0" dirty="0" err="1">
                <a:effectLst/>
                <a:latin typeface="Lato" panose="020F0502020204030203" pitchFamily="34" charset="0"/>
              </a:rPr>
              <a:t>Hotfix</a:t>
            </a:r>
            <a:r>
              <a:rPr lang="es-ES" sz="2800" b="0" i="0" dirty="0">
                <a:effectLst/>
                <a:latin typeface="Lato" panose="020F0502020204030203" pitchFamily="34" charset="0"/>
              </a:rPr>
              <a:t>, siempre a través de ramas auxiliares.</a:t>
            </a:r>
            <a:endParaRPr lang="es-CO" sz="28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496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B2A95F-5724-4060-931D-4ED7B57E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s-CO" dirty="0"/>
              <a:t>Riesgo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2E046F-E84D-4105-88E1-171F1E54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r="32897" b="-1"/>
          <a:stretch/>
        </p:blipFill>
        <p:spPr bwMode="auto">
          <a:xfrm>
            <a:off x="633999" y="640081"/>
            <a:ext cx="4001315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5C923-AF0C-4649-AC78-D08D5365B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s-ES" sz="2400" b="0" i="0" dirty="0">
                <a:effectLst/>
                <a:latin typeface="Lato" panose="020F0502020204030203" pitchFamily="34" charset="0"/>
              </a:rPr>
              <a:t>Es un riesgo recibir código directamente en la rama Master, porque puede generar defectos en el repositorio en las subidas a producción, que no contemplemos o que no preveamos, por lo que siempre</a:t>
            </a:r>
            <a:r>
              <a:rPr lang="es-ES" sz="2400" b="1" i="0" dirty="0">
                <a:effectLst/>
                <a:latin typeface="Lato" panose="020F0502020204030203" pitchFamily="34" charset="0"/>
              </a:rPr>
              <a:t> es mejor integrar código en otras ramas antes de integrar con las ramas Master y </a:t>
            </a:r>
            <a:r>
              <a:rPr lang="es-ES" sz="2400" b="1" i="0" dirty="0" err="1">
                <a:effectLst/>
                <a:latin typeface="Lato" panose="020F0502020204030203" pitchFamily="34" charset="0"/>
              </a:rPr>
              <a:t>Develop</a:t>
            </a:r>
            <a:r>
              <a:rPr lang="es-ES" sz="2400" b="0" i="0" dirty="0">
                <a:effectLst/>
                <a:latin typeface="Lato" panose="020F0502020204030203" pitchFamily="34" charset="0"/>
              </a:rPr>
              <a:t>.</a:t>
            </a:r>
            <a:endParaRPr lang="es-CO" sz="2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583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2A95F-5724-4060-931D-4ED7B57E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 dirty="0"/>
              <a:t>Ramas Auxiliares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5C923-AF0C-4649-AC78-D08D5365B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b="1" i="0" dirty="0" err="1">
                <a:effectLst/>
                <a:latin typeface="Lato" panose="020F0502020204030203" pitchFamily="34" charset="0"/>
              </a:rPr>
              <a:t>Feature</a:t>
            </a:r>
            <a:r>
              <a:rPr lang="es-ES" b="0" i="0" dirty="0">
                <a:effectLst/>
                <a:latin typeface="Lato" panose="020F0502020204030203" pitchFamily="34" charset="0"/>
              </a:rPr>
              <a:t>, para nuevas características, nuevos requisitos o nuevas historias de usuario.</a:t>
            </a:r>
          </a:p>
          <a:p>
            <a:pPr marL="0" indent="0" algn="just">
              <a:buNone/>
            </a:pPr>
            <a:endParaRPr lang="es-ES" b="0" i="0" dirty="0"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b="1" i="0" dirty="0" err="1">
                <a:effectLst/>
                <a:latin typeface="Lato" panose="020F0502020204030203" pitchFamily="34" charset="0"/>
              </a:rPr>
              <a:t>Release</a:t>
            </a:r>
            <a:r>
              <a:rPr lang="es-ES" b="0" i="0" dirty="0">
                <a:effectLst/>
                <a:latin typeface="Lato" panose="020F0502020204030203" pitchFamily="34" charset="0"/>
              </a:rPr>
              <a:t>, para estandarizar o cortar una serie de código que ha estado desarrollándose en la rama </a:t>
            </a:r>
            <a:r>
              <a:rPr lang="es-ES" b="0" i="0" dirty="0" err="1">
                <a:effectLst/>
                <a:latin typeface="Lato" panose="020F0502020204030203" pitchFamily="34" charset="0"/>
              </a:rPr>
              <a:t>Develop</a:t>
            </a:r>
            <a:r>
              <a:rPr lang="es-ES" b="0" i="0" dirty="0">
                <a:effectLst/>
                <a:latin typeface="Lato" panose="020F0502020204030203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b="0" i="0" dirty="0"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b="1" i="0" dirty="0" err="1">
                <a:effectLst/>
                <a:latin typeface="Lato" panose="020F0502020204030203" pitchFamily="34" charset="0"/>
              </a:rPr>
              <a:t>Hotfix</a:t>
            </a:r>
            <a:r>
              <a:rPr lang="es-ES" b="0" i="0" dirty="0">
                <a:effectLst/>
                <a:latin typeface="Lato" panose="020F0502020204030203" pitchFamily="34" charset="0"/>
              </a:rPr>
              <a:t>, habitualmente se utiliza para depurar el código de producción, por haberse detectado un defecto crítico en producción que deba resolverse de inmediato, al que se le va a hacer una </a:t>
            </a:r>
            <a:r>
              <a:rPr lang="es-ES" b="0" i="0" dirty="0" err="1">
                <a:effectLst/>
                <a:latin typeface="Lato" panose="020F0502020204030203" pitchFamily="34" charset="0"/>
              </a:rPr>
              <a:t>Release</a:t>
            </a:r>
            <a:r>
              <a:rPr lang="es-ES" b="0" i="0" dirty="0">
                <a:effectLst/>
                <a:latin typeface="Lato" panose="020F0502020204030203" pitchFamily="34" charset="0"/>
              </a:rPr>
              <a:t> puntual para corregirlo.</a:t>
            </a:r>
          </a:p>
          <a:p>
            <a:endParaRPr lang="es-CO" dirty="0"/>
          </a:p>
        </p:txBody>
      </p:sp>
      <p:pic>
        <p:nvPicPr>
          <p:cNvPr id="6146" name="Picture 2" descr="Git para diseñadores | PIXO Estudio®">
            <a:extLst>
              <a:ext uri="{FF2B5EF4-FFF2-40B4-BE49-F238E27FC236}">
                <a16:creationId xmlns:a16="http://schemas.microsoft.com/office/drawing/2014/main" id="{11DDB4A5-8619-4887-B3E6-BF70B499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9848" y="2722880"/>
            <a:ext cx="4033898" cy="22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6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No hay ninguna descripción de la foto disponible.">
            <a:extLst>
              <a:ext uri="{FF2B5EF4-FFF2-40B4-BE49-F238E27FC236}">
                <a16:creationId xmlns:a16="http://schemas.microsoft.com/office/drawing/2014/main" id="{2B1B7879-5E94-4FFC-AB64-746FBE7E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1544" y="702739"/>
            <a:ext cx="6545766" cy="53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6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CB8E-4ACD-40F6-80A3-B82B7D02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Git? ¿Para qué sirve?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43CFCF-BC8F-405B-A193-968C442B2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41"/>
          <a:stretch/>
        </p:blipFill>
        <p:spPr>
          <a:xfrm>
            <a:off x="271660" y="3073056"/>
            <a:ext cx="5351241" cy="21050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34FD4A-E3B6-4074-9C18-072CD871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073056"/>
            <a:ext cx="4297680" cy="25688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E5499E-B486-40A4-B5BE-76025DAC7FA9}"/>
              </a:ext>
            </a:extLst>
          </p:cNvPr>
          <p:cNvSpPr txBox="1"/>
          <p:nvPr/>
        </p:nvSpPr>
        <p:spPr>
          <a:xfrm>
            <a:off x="7963787" y="2511849"/>
            <a:ext cx="1920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Trabajo en equipo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1AAF81-E289-448E-83EA-2B05C960C178}"/>
              </a:ext>
            </a:extLst>
          </p:cNvPr>
          <p:cNvSpPr txBox="1"/>
          <p:nvPr/>
        </p:nvSpPr>
        <p:spPr>
          <a:xfrm>
            <a:off x="1622658" y="2511849"/>
            <a:ext cx="2278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Repositorio de código</a:t>
            </a:r>
          </a:p>
        </p:txBody>
      </p:sp>
      <p:pic>
        <p:nvPicPr>
          <p:cNvPr id="1026" name="Picture 2" descr="Amazon.com: Bitbucket Git Pro: Appstore para Android">
            <a:extLst>
              <a:ext uri="{FF2B5EF4-FFF2-40B4-BE49-F238E27FC236}">
                <a16:creationId xmlns:a16="http://schemas.microsoft.com/office/drawing/2014/main" id="{667592BE-C9FB-4A6B-832F-99A5FC911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82" y="4034128"/>
            <a:ext cx="1066799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66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F4C3D5-0A9D-47C0-8411-A0A68A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Control de versionamiento de código</a:t>
            </a:r>
          </a:p>
        </p:txBody>
      </p:sp>
      <p:pic>
        <p:nvPicPr>
          <p:cNvPr id="20" name="Picture 2" descr="Sistemas de Control de Versiones, qué son y por qué amarlos. | by  jointDeveloper | Medium">
            <a:extLst>
              <a:ext uri="{FF2B5EF4-FFF2-40B4-BE49-F238E27FC236}">
                <a16:creationId xmlns:a16="http://schemas.microsoft.com/office/drawing/2014/main" id="{6E187EE9-1E3A-4B67-98A3-6D89CABCF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4176" y="946854"/>
            <a:ext cx="5131653" cy="298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E53327-628C-4C7C-B65B-5FF71A8B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740045"/>
            <a:ext cx="4489390" cy="360273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002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0E944-65A8-4628-8DFE-1D0F0E49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3" y="197220"/>
            <a:ext cx="11603737" cy="719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¿Es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posible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trabajar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juntos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mismo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proyecto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2CAB1B-D0AC-42D8-83DA-BD0403649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7" b="2740"/>
          <a:stretch/>
        </p:blipFill>
        <p:spPr>
          <a:xfrm>
            <a:off x="206706" y="1338453"/>
            <a:ext cx="5462001" cy="41193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85B92BC-678C-4E14-97E6-3227DEF8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644120-A6B9-4D5C-8A60-E2F4CC220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F6A10-EDAF-263A-30AF-8C83C88D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30" y="1345309"/>
            <a:ext cx="6097190" cy="411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9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14A14-1447-4A69-9FA8-6C55B92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Estrategias de </a:t>
            </a:r>
            <a:r>
              <a:rPr lang="es-CO" b="1" dirty="0" err="1"/>
              <a:t>versionamiento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42EF2-5138-4A2F-AE27-3004C68D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2858177"/>
            <a:ext cx="5138928" cy="2330366"/>
          </a:xfrm>
        </p:spPr>
        <p:txBody>
          <a:bodyPr>
            <a:normAutofit/>
          </a:bodyPr>
          <a:lstStyle/>
          <a:p>
            <a:r>
              <a:rPr lang="es-CO" sz="2800" b="1"/>
              <a:t>“Cuando utilizamos Git, siempre debemos de tener una estrategia de versionamiento, al no tenerla quizás el resultado no sea el esperado”.</a:t>
            </a:r>
            <a:endParaRPr lang="es-CO" sz="2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9994A3-0654-4FBF-A535-D1C00019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911" y="2402005"/>
            <a:ext cx="6060103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94BAA-0FE7-4F60-B17F-62E403AE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b="1" dirty="0"/>
              <a:t>¿Cuáles estrategias de </a:t>
            </a:r>
            <a:r>
              <a:rPr lang="es-CO" sz="4000" b="1" dirty="0" err="1"/>
              <a:t>versionamiento</a:t>
            </a:r>
            <a:r>
              <a:rPr lang="es-CO" sz="4000" b="1" dirty="0"/>
              <a:t> existen?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DA6B3-3399-47BD-805A-78EFAF5A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79" y="3429000"/>
            <a:ext cx="8123809" cy="13523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B05886-9496-4020-9ED2-CC92355C40AA}"/>
              </a:ext>
            </a:extLst>
          </p:cNvPr>
          <p:cNvSpPr txBox="1"/>
          <p:nvPr/>
        </p:nvSpPr>
        <p:spPr>
          <a:xfrm>
            <a:off x="3356517" y="2698595"/>
            <a:ext cx="3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Producto funcional estable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585303-EF02-47E1-B62E-A371E1DD1796}"/>
              </a:ext>
            </a:extLst>
          </p:cNvPr>
          <p:cNvSpPr txBox="1"/>
          <p:nvPr/>
        </p:nvSpPr>
        <p:spPr>
          <a:xfrm>
            <a:off x="3356517" y="5142454"/>
            <a:ext cx="395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Continuidad de mejora del producto</a:t>
            </a:r>
          </a:p>
        </p:txBody>
      </p:sp>
    </p:spTree>
    <p:extLst>
      <p:ext uri="{BB962C8B-B14F-4D97-AF65-F5344CB8AC3E}">
        <p14:creationId xmlns:p14="http://schemas.microsoft.com/office/powerpoint/2010/main" val="294913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AD1DB-4F6F-4643-8FEE-9EF2D5DD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b="1" dirty="0"/>
              <a:t>¿Cuáles estrategias de </a:t>
            </a:r>
            <a:r>
              <a:rPr lang="es-CO" sz="4000" b="1" dirty="0" err="1"/>
              <a:t>versionamiento</a:t>
            </a:r>
            <a:r>
              <a:rPr lang="es-CO" sz="4000" b="1" dirty="0"/>
              <a:t> existen?</a:t>
            </a:r>
            <a:endParaRPr lang="es-CO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AB40FD-3430-49C9-9EB4-C4EABF35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47" y="2780393"/>
            <a:ext cx="7961905" cy="23238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3EA61A-4771-4974-97FB-D283D1BF7E62}"/>
              </a:ext>
            </a:extLst>
          </p:cNvPr>
          <p:cNvSpPr txBox="1"/>
          <p:nvPr/>
        </p:nvSpPr>
        <p:spPr>
          <a:xfrm>
            <a:off x="4388452" y="4992626"/>
            <a:ext cx="395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Continuidad de mejora del producto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58A4B1-7D97-4B69-9FC0-789009F36FFA}"/>
              </a:ext>
            </a:extLst>
          </p:cNvPr>
          <p:cNvSpPr txBox="1"/>
          <p:nvPr/>
        </p:nvSpPr>
        <p:spPr>
          <a:xfrm>
            <a:off x="4388452" y="2411061"/>
            <a:ext cx="3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Producto funcional estable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8A2FA9-6793-443F-9673-1C10A8A3A976}"/>
              </a:ext>
            </a:extLst>
          </p:cNvPr>
          <p:cNvSpPr txBox="1"/>
          <p:nvPr/>
        </p:nvSpPr>
        <p:spPr>
          <a:xfrm>
            <a:off x="429768" y="3310128"/>
            <a:ext cx="395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Pruebas unitarias, pruebas funcionales…</a:t>
            </a:r>
          </a:p>
        </p:txBody>
      </p:sp>
    </p:spTree>
    <p:extLst>
      <p:ext uri="{BB962C8B-B14F-4D97-AF65-F5344CB8AC3E}">
        <p14:creationId xmlns:p14="http://schemas.microsoft.com/office/powerpoint/2010/main" val="305101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AD1DB-4F6F-4643-8FEE-9EF2D5DD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b="1" dirty="0"/>
              <a:t>¿Cuáles estrategias de </a:t>
            </a:r>
            <a:r>
              <a:rPr lang="es-CO" sz="4000" b="1" dirty="0" err="1"/>
              <a:t>versionamiento</a:t>
            </a:r>
            <a:r>
              <a:rPr lang="es-CO" sz="4000" b="1" dirty="0"/>
              <a:t> existen?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BF5159-CDAD-4B43-ADA3-A13B9E83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56" y="2511516"/>
            <a:ext cx="8619048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06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879</TotalTime>
  <Words>359</Words>
  <Application>Microsoft Office PowerPoint</Application>
  <PresentationFormat>Panorámica</PresentationFormat>
  <Paragraphs>38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Retrospección</vt:lpstr>
      <vt:lpstr>Estrategias de versionamiento con Git</vt:lpstr>
      <vt:lpstr>Presentación de PowerPoint</vt:lpstr>
      <vt:lpstr>¿Qué es Git? ¿Para qué sirve?</vt:lpstr>
      <vt:lpstr>Control de versionamiento de código</vt:lpstr>
      <vt:lpstr>¿Es posible trabajar juntos en el mismo proyecto?</vt:lpstr>
      <vt:lpstr>Estrategias de versionamiento</vt:lpstr>
      <vt:lpstr>¿Cuáles estrategias de versionamiento existen?</vt:lpstr>
      <vt:lpstr>¿Cuáles estrategias de versionamiento existen?</vt:lpstr>
      <vt:lpstr>¿Cuáles estrategias de versionamiento existen?</vt:lpstr>
      <vt:lpstr>¿Cuáles estrategias de versionamiento existen?</vt:lpstr>
      <vt:lpstr>¿Cuáles estrategias de versionamiento existen?</vt:lpstr>
      <vt:lpstr>Estrategia inicial git flow Equipo BI</vt:lpstr>
      <vt:lpstr>Requerimientos</vt:lpstr>
      <vt:lpstr>Presentación de PowerPoint</vt:lpstr>
      <vt:lpstr>Estrategia git flow Equipo BI</vt:lpstr>
      <vt:lpstr>Objetivo</vt:lpstr>
      <vt:lpstr>Riesgo</vt:lpstr>
      <vt:lpstr>Ramas Auxiliares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versionamiento con Git</dc:title>
  <dc:creator>ANDRESALFONSO MIRAMEJIA</dc:creator>
  <cp:lastModifiedBy>ANDRESALFONSO MIRAMEJIA</cp:lastModifiedBy>
  <cp:revision>16</cp:revision>
  <dcterms:created xsi:type="dcterms:W3CDTF">2021-05-14T13:40:12Z</dcterms:created>
  <dcterms:modified xsi:type="dcterms:W3CDTF">2022-09-30T14:08:35Z</dcterms:modified>
</cp:coreProperties>
</file>